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287" r:id="rId2"/>
    <p:sldId id="283" r:id="rId3"/>
    <p:sldId id="260" r:id="rId4"/>
    <p:sldId id="288" r:id="rId5"/>
    <p:sldId id="293" r:id="rId6"/>
    <p:sldId id="261" r:id="rId7"/>
    <p:sldId id="262" r:id="rId8"/>
    <p:sldId id="263" r:id="rId9"/>
    <p:sldId id="265" r:id="rId10"/>
    <p:sldId id="270" r:id="rId11"/>
    <p:sldId id="267" r:id="rId12"/>
    <p:sldId id="268" r:id="rId13"/>
    <p:sldId id="269" r:id="rId14"/>
    <p:sldId id="291" r:id="rId15"/>
    <p:sldId id="271" r:id="rId16"/>
    <p:sldId id="295" r:id="rId17"/>
    <p:sldId id="294" r:id="rId18"/>
    <p:sldId id="275" r:id="rId19"/>
    <p:sldId id="292" r:id="rId20"/>
    <p:sldId id="27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05B3A9-AB17-4361-96EA-249F3238DA4A}" v="7" dt="2020-12-30T16:20:52.1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10" autoAdjust="0"/>
    <p:restoredTop sz="75535" autoAdjust="0"/>
  </p:normalViewPr>
  <p:slideViewPr>
    <p:cSldViewPr snapToGrid="0">
      <p:cViewPr>
        <p:scale>
          <a:sx n="90" d="100"/>
          <a:sy n="90" d="100"/>
        </p:scale>
        <p:origin x="920"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is Fernando Ruiz" userId="fd9a227ee5b0097d" providerId="LiveId" clId="{E8D286CB-A300-4D41-8505-4F5076C3F4D1}"/>
    <pc:docChg chg="modSld">
      <pc:chgData name="Luis Fernando Ruiz" userId="fd9a227ee5b0097d" providerId="LiveId" clId="{E8D286CB-A300-4D41-8505-4F5076C3F4D1}" dt="2020-12-26T18:32:10.547" v="7" actId="20577"/>
      <pc:docMkLst>
        <pc:docMk/>
      </pc:docMkLst>
      <pc:sldChg chg="modSp mod">
        <pc:chgData name="Luis Fernando Ruiz" userId="fd9a227ee5b0097d" providerId="LiveId" clId="{E8D286CB-A300-4D41-8505-4F5076C3F4D1}" dt="2020-12-26T18:32:10.547" v="7" actId="20577"/>
        <pc:sldMkLst>
          <pc:docMk/>
          <pc:sldMk cId="3523743867" sldId="287"/>
        </pc:sldMkLst>
        <pc:spChg chg="mod">
          <ac:chgData name="Luis Fernando Ruiz" userId="fd9a227ee5b0097d" providerId="LiveId" clId="{E8D286CB-A300-4D41-8505-4F5076C3F4D1}" dt="2020-12-26T18:32:10.547" v="7" actId="20577"/>
          <ac:spMkLst>
            <pc:docMk/>
            <pc:sldMk cId="3523743867" sldId="287"/>
            <ac:spMk id="6" creationId="{5662D4AD-DDE6-494D-8687-A75E09474C3E}"/>
          </ac:spMkLst>
        </pc:spChg>
      </pc:sldChg>
    </pc:docChg>
  </pc:docChgLst>
  <pc:docChgLst>
    <pc:chgData name="Luis Fernando Ruiz" userId="fd9a227ee5b0097d" providerId="LiveId" clId="{EE90ED52-8A87-4F0F-BD8A-1915E1C5BEFB}"/>
    <pc:docChg chg="undo custSel addSld delSld modSld sldOrd modMainMaster">
      <pc:chgData name="Luis Fernando Ruiz" userId="fd9a227ee5b0097d" providerId="LiveId" clId="{EE90ED52-8A87-4F0F-BD8A-1915E1C5BEFB}" dt="2020-12-26T17:50:41.658" v="1055" actId="14100"/>
      <pc:docMkLst>
        <pc:docMk/>
      </pc:docMkLst>
      <pc:sldChg chg="del">
        <pc:chgData name="Luis Fernando Ruiz" userId="fd9a227ee5b0097d" providerId="LiveId" clId="{EE90ED52-8A87-4F0F-BD8A-1915E1C5BEFB}" dt="2020-12-26T16:49:56.153" v="393" actId="47"/>
        <pc:sldMkLst>
          <pc:docMk/>
          <pc:sldMk cId="2254162383" sldId="257"/>
        </pc:sldMkLst>
      </pc:sldChg>
      <pc:sldChg chg="del">
        <pc:chgData name="Luis Fernando Ruiz" userId="fd9a227ee5b0097d" providerId="LiveId" clId="{EE90ED52-8A87-4F0F-BD8A-1915E1C5BEFB}" dt="2020-12-26T15:22:47.742" v="1" actId="47"/>
        <pc:sldMkLst>
          <pc:docMk/>
          <pc:sldMk cId="3893838503" sldId="258"/>
        </pc:sldMkLst>
      </pc:sldChg>
      <pc:sldChg chg="addSp delSp modSp add mod modTransition setBg modAnim">
        <pc:chgData name="Luis Fernando Ruiz" userId="fd9a227ee5b0097d" providerId="LiveId" clId="{EE90ED52-8A87-4F0F-BD8A-1915E1C5BEFB}" dt="2020-12-26T17:44:20.113" v="989"/>
        <pc:sldMkLst>
          <pc:docMk/>
          <pc:sldMk cId="3310128073" sldId="260"/>
        </pc:sldMkLst>
        <pc:spChg chg="mod topLvl">
          <ac:chgData name="Luis Fernando Ruiz" userId="fd9a227ee5b0097d" providerId="LiveId" clId="{EE90ED52-8A87-4F0F-BD8A-1915E1C5BEFB}" dt="2020-12-26T15:42:22.580" v="51" actId="165"/>
          <ac:spMkLst>
            <pc:docMk/>
            <pc:sldMk cId="3310128073" sldId="260"/>
            <ac:spMk id="2" creationId="{6A3CF2A5-D0B2-F84A-8A96-E556ECC199CB}"/>
          </ac:spMkLst>
        </pc:spChg>
        <pc:spChg chg="mod topLvl">
          <ac:chgData name="Luis Fernando Ruiz" userId="fd9a227ee5b0097d" providerId="LiveId" clId="{EE90ED52-8A87-4F0F-BD8A-1915E1C5BEFB}" dt="2020-12-26T15:42:22.580" v="51" actId="165"/>
          <ac:spMkLst>
            <pc:docMk/>
            <pc:sldMk cId="3310128073" sldId="260"/>
            <ac:spMk id="7" creationId="{887A27E8-591B-A74F-BFA8-0B5766F0DC65}"/>
          </ac:spMkLst>
        </pc:spChg>
        <pc:spChg chg="mod topLvl">
          <ac:chgData name="Luis Fernando Ruiz" userId="fd9a227ee5b0097d" providerId="LiveId" clId="{EE90ED52-8A87-4F0F-BD8A-1915E1C5BEFB}" dt="2020-12-26T15:42:22.580" v="51" actId="165"/>
          <ac:spMkLst>
            <pc:docMk/>
            <pc:sldMk cId="3310128073" sldId="260"/>
            <ac:spMk id="8" creationId="{F9CEC958-242C-6541-8EB8-BFDEAC665ABF}"/>
          </ac:spMkLst>
        </pc:spChg>
        <pc:spChg chg="mod topLvl">
          <ac:chgData name="Luis Fernando Ruiz" userId="fd9a227ee5b0097d" providerId="LiveId" clId="{EE90ED52-8A87-4F0F-BD8A-1915E1C5BEFB}" dt="2020-12-26T15:42:22.580" v="51" actId="165"/>
          <ac:spMkLst>
            <pc:docMk/>
            <pc:sldMk cId="3310128073" sldId="260"/>
            <ac:spMk id="9" creationId="{05E17E7A-5913-D647-9FFD-2892BE3ADF18}"/>
          </ac:spMkLst>
        </pc:spChg>
        <pc:spChg chg="mod topLvl">
          <ac:chgData name="Luis Fernando Ruiz" userId="fd9a227ee5b0097d" providerId="LiveId" clId="{EE90ED52-8A87-4F0F-BD8A-1915E1C5BEFB}" dt="2020-12-26T15:42:22.580" v="51" actId="165"/>
          <ac:spMkLst>
            <pc:docMk/>
            <pc:sldMk cId="3310128073" sldId="260"/>
            <ac:spMk id="10" creationId="{8B28423E-435F-DF4C-B90C-112D964991A4}"/>
          </ac:spMkLst>
        </pc:spChg>
        <pc:spChg chg="mod topLvl">
          <ac:chgData name="Luis Fernando Ruiz" userId="fd9a227ee5b0097d" providerId="LiveId" clId="{EE90ED52-8A87-4F0F-BD8A-1915E1C5BEFB}" dt="2020-12-26T15:42:22.580" v="51" actId="165"/>
          <ac:spMkLst>
            <pc:docMk/>
            <pc:sldMk cId="3310128073" sldId="260"/>
            <ac:spMk id="11" creationId="{87AD4C64-B4CA-3348-8CE7-DBD9C2A2ACDA}"/>
          </ac:spMkLst>
        </pc:spChg>
        <pc:spChg chg="add del mod topLvl">
          <ac:chgData name="Luis Fernando Ruiz" userId="fd9a227ee5b0097d" providerId="LiveId" clId="{EE90ED52-8A87-4F0F-BD8A-1915E1C5BEFB}" dt="2020-12-26T15:55:55.472" v="112" actId="207"/>
          <ac:spMkLst>
            <pc:docMk/>
            <pc:sldMk cId="3310128073" sldId="260"/>
            <ac:spMk id="13" creationId="{0DD7314D-4CFF-D346-8045-6AAD8542915C}"/>
          </ac:spMkLst>
        </pc:spChg>
        <pc:spChg chg="mod topLvl">
          <ac:chgData name="Luis Fernando Ruiz" userId="fd9a227ee5b0097d" providerId="LiveId" clId="{EE90ED52-8A87-4F0F-BD8A-1915E1C5BEFB}" dt="2020-12-26T15:55:55.472" v="112" actId="207"/>
          <ac:spMkLst>
            <pc:docMk/>
            <pc:sldMk cId="3310128073" sldId="260"/>
            <ac:spMk id="14" creationId="{25A997BB-35D8-B14B-9803-C7CF9EDC56C6}"/>
          </ac:spMkLst>
        </pc:spChg>
        <pc:spChg chg="mod topLvl">
          <ac:chgData name="Luis Fernando Ruiz" userId="fd9a227ee5b0097d" providerId="LiveId" clId="{EE90ED52-8A87-4F0F-BD8A-1915E1C5BEFB}" dt="2020-12-26T16:00:55.073" v="132" actId="207"/>
          <ac:spMkLst>
            <pc:docMk/>
            <pc:sldMk cId="3310128073" sldId="260"/>
            <ac:spMk id="18" creationId="{16FF4A99-B70F-7841-A689-06C35E5E6365}"/>
          </ac:spMkLst>
        </pc:spChg>
        <pc:grpChg chg="del mod">
          <ac:chgData name="Luis Fernando Ruiz" userId="fd9a227ee5b0097d" providerId="LiveId" clId="{EE90ED52-8A87-4F0F-BD8A-1915E1C5BEFB}" dt="2020-12-26T15:42:22.580" v="51" actId="165"/>
          <ac:grpSpMkLst>
            <pc:docMk/>
            <pc:sldMk cId="3310128073" sldId="260"/>
            <ac:grpSpMk id="37" creationId="{D5288671-3668-A241-B6C0-2480FBB375D2}"/>
          </ac:grpSpMkLst>
        </pc:grpChg>
        <pc:picChg chg="mod topLvl">
          <ac:chgData name="Luis Fernando Ruiz" userId="fd9a227ee5b0097d" providerId="LiveId" clId="{EE90ED52-8A87-4F0F-BD8A-1915E1C5BEFB}" dt="2020-12-26T15:55:04.314" v="110" actId="14100"/>
          <ac:picMkLst>
            <pc:docMk/>
            <pc:sldMk cId="3310128073" sldId="260"/>
            <ac:picMk id="12" creationId="{E51EB34D-D2DE-F84C-B824-F588E6D6861E}"/>
          </ac:picMkLst>
        </pc:picChg>
        <pc:cxnChg chg="mod topLvl">
          <ac:chgData name="Luis Fernando Ruiz" userId="fd9a227ee5b0097d" providerId="LiveId" clId="{EE90ED52-8A87-4F0F-BD8A-1915E1C5BEFB}" dt="2020-12-26T15:42:22.580" v="51" actId="165"/>
          <ac:cxnSpMkLst>
            <pc:docMk/>
            <pc:sldMk cId="3310128073" sldId="260"/>
            <ac:cxnSpMk id="25" creationId="{EA528871-19F9-B74D-98DC-6F1097FF8B12}"/>
          </ac:cxnSpMkLst>
        </pc:cxnChg>
        <pc:cxnChg chg="mod topLvl">
          <ac:chgData name="Luis Fernando Ruiz" userId="fd9a227ee5b0097d" providerId="LiveId" clId="{EE90ED52-8A87-4F0F-BD8A-1915E1C5BEFB}" dt="2020-12-26T15:42:22.580" v="51" actId="165"/>
          <ac:cxnSpMkLst>
            <pc:docMk/>
            <pc:sldMk cId="3310128073" sldId="260"/>
            <ac:cxnSpMk id="30" creationId="{6B29AFE5-AD8C-CA44-AC59-B6AB497BD9FE}"/>
          </ac:cxnSpMkLst>
        </pc:cxnChg>
        <pc:cxnChg chg="mod topLvl">
          <ac:chgData name="Luis Fernando Ruiz" userId="fd9a227ee5b0097d" providerId="LiveId" clId="{EE90ED52-8A87-4F0F-BD8A-1915E1C5BEFB}" dt="2020-12-26T15:42:22.580" v="51" actId="165"/>
          <ac:cxnSpMkLst>
            <pc:docMk/>
            <pc:sldMk cId="3310128073" sldId="260"/>
            <ac:cxnSpMk id="31" creationId="{61E2CBA9-8937-4E4A-B370-DBB352D22B86}"/>
          </ac:cxnSpMkLst>
        </pc:cxnChg>
        <pc:cxnChg chg="mod topLvl">
          <ac:chgData name="Luis Fernando Ruiz" userId="fd9a227ee5b0097d" providerId="LiveId" clId="{EE90ED52-8A87-4F0F-BD8A-1915E1C5BEFB}" dt="2020-12-26T15:42:22.580" v="51" actId="165"/>
          <ac:cxnSpMkLst>
            <pc:docMk/>
            <pc:sldMk cId="3310128073" sldId="260"/>
            <ac:cxnSpMk id="32" creationId="{23F98F7D-C9D5-934D-A623-021C33C72494}"/>
          </ac:cxnSpMkLst>
        </pc:cxnChg>
        <pc:cxnChg chg="mod topLvl">
          <ac:chgData name="Luis Fernando Ruiz" userId="fd9a227ee5b0097d" providerId="LiveId" clId="{EE90ED52-8A87-4F0F-BD8A-1915E1C5BEFB}" dt="2020-12-26T15:42:22.580" v="51" actId="165"/>
          <ac:cxnSpMkLst>
            <pc:docMk/>
            <pc:sldMk cId="3310128073" sldId="260"/>
            <ac:cxnSpMk id="33" creationId="{51820218-C2F0-4640-8495-EE1147B23F6A}"/>
          </ac:cxnSpMkLst>
        </pc:cxnChg>
        <pc:cxnChg chg="mod topLvl">
          <ac:chgData name="Luis Fernando Ruiz" userId="fd9a227ee5b0097d" providerId="LiveId" clId="{EE90ED52-8A87-4F0F-BD8A-1915E1C5BEFB}" dt="2020-12-26T15:42:22.580" v="51" actId="165"/>
          <ac:cxnSpMkLst>
            <pc:docMk/>
            <pc:sldMk cId="3310128073" sldId="260"/>
            <ac:cxnSpMk id="34" creationId="{FF5E225C-AE0A-1E47-B222-87C5DBF42E21}"/>
          </ac:cxnSpMkLst>
        </pc:cxnChg>
        <pc:cxnChg chg="mod topLvl">
          <ac:chgData name="Luis Fernando Ruiz" userId="fd9a227ee5b0097d" providerId="LiveId" clId="{EE90ED52-8A87-4F0F-BD8A-1915E1C5BEFB}" dt="2020-12-26T15:42:22.580" v="51" actId="165"/>
          <ac:cxnSpMkLst>
            <pc:docMk/>
            <pc:sldMk cId="3310128073" sldId="260"/>
            <ac:cxnSpMk id="35" creationId="{5FA3903D-CB2F-6A40-BFD3-B91557A83369}"/>
          </ac:cxnSpMkLst>
        </pc:cxnChg>
      </pc:sldChg>
      <pc:sldChg chg="modSp mod modTransition">
        <pc:chgData name="Luis Fernando Ruiz" userId="fd9a227ee5b0097d" providerId="LiveId" clId="{EE90ED52-8A87-4F0F-BD8A-1915E1C5BEFB}" dt="2020-12-26T17:50:05.538" v="1050" actId="12789"/>
        <pc:sldMkLst>
          <pc:docMk/>
          <pc:sldMk cId="1463821289" sldId="261"/>
        </pc:sldMkLst>
        <pc:picChg chg="mod">
          <ac:chgData name="Luis Fernando Ruiz" userId="fd9a227ee5b0097d" providerId="LiveId" clId="{EE90ED52-8A87-4F0F-BD8A-1915E1C5BEFB}" dt="2020-12-26T17:50:05.538" v="1050" actId="12789"/>
          <ac:picMkLst>
            <pc:docMk/>
            <pc:sldMk cId="1463821289" sldId="261"/>
            <ac:picMk id="3" creationId="{3ACDD060-2F0D-4F42-8C43-66A06EDC7D21}"/>
          </ac:picMkLst>
        </pc:picChg>
      </pc:sldChg>
      <pc:sldChg chg="modSp mod modTransition">
        <pc:chgData name="Luis Fernando Ruiz" userId="fd9a227ee5b0097d" providerId="LiveId" clId="{EE90ED52-8A87-4F0F-BD8A-1915E1C5BEFB}" dt="2020-12-26T17:49:50.578" v="1044" actId="12788"/>
        <pc:sldMkLst>
          <pc:docMk/>
          <pc:sldMk cId="17197031" sldId="262"/>
        </pc:sldMkLst>
        <pc:picChg chg="mod">
          <ac:chgData name="Luis Fernando Ruiz" userId="fd9a227ee5b0097d" providerId="LiveId" clId="{EE90ED52-8A87-4F0F-BD8A-1915E1C5BEFB}" dt="2020-12-26T17:49:50.578" v="1044" actId="12788"/>
          <ac:picMkLst>
            <pc:docMk/>
            <pc:sldMk cId="17197031" sldId="262"/>
            <ac:picMk id="7" creationId="{4B579330-6815-4AF9-BE05-93A061CE7391}"/>
          </ac:picMkLst>
        </pc:picChg>
      </pc:sldChg>
      <pc:sldChg chg="modSp mod modTransition">
        <pc:chgData name="Luis Fernando Ruiz" userId="fd9a227ee5b0097d" providerId="LiveId" clId="{EE90ED52-8A87-4F0F-BD8A-1915E1C5BEFB}" dt="2020-12-26T17:49:27.707" v="1025" actId="12788"/>
        <pc:sldMkLst>
          <pc:docMk/>
          <pc:sldMk cId="3153058389" sldId="263"/>
        </pc:sldMkLst>
        <pc:picChg chg="mod">
          <ac:chgData name="Luis Fernando Ruiz" userId="fd9a227ee5b0097d" providerId="LiveId" clId="{EE90ED52-8A87-4F0F-BD8A-1915E1C5BEFB}" dt="2020-12-26T17:49:27.707" v="1025" actId="12788"/>
          <ac:picMkLst>
            <pc:docMk/>
            <pc:sldMk cId="3153058389" sldId="263"/>
            <ac:picMk id="3" creationId="{BE19C044-CA6D-49D4-A645-788AF1F755A5}"/>
          </ac:picMkLst>
        </pc:picChg>
      </pc:sldChg>
      <pc:sldChg chg="addSp delSp modSp add mod modTransition setBg">
        <pc:chgData name="Luis Fernando Ruiz" userId="fd9a227ee5b0097d" providerId="LiveId" clId="{EE90ED52-8A87-4F0F-BD8A-1915E1C5BEFB}" dt="2020-12-26T17:44:36.048" v="994"/>
        <pc:sldMkLst>
          <pc:docMk/>
          <pc:sldMk cId="0" sldId="265"/>
        </pc:sldMkLst>
        <pc:spChg chg="add del mod">
          <ac:chgData name="Luis Fernando Ruiz" userId="fd9a227ee5b0097d" providerId="LiveId" clId="{EE90ED52-8A87-4F0F-BD8A-1915E1C5BEFB}" dt="2020-12-26T16:25:14.994" v="191" actId="478"/>
          <ac:spMkLst>
            <pc:docMk/>
            <pc:sldMk cId="0" sldId="265"/>
            <ac:spMk id="3" creationId="{329DB583-7B5A-4526-B589-1C139DF8E41C}"/>
          </ac:spMkLst>
        </pc:spChg>
        <pc:spChg chg="del mod">
          <ac:chgData name="Luis Fernando Ruiz" userId="fd9a227ee5b0097d" providerId="LiveId" clId="{EE90ED52-8A87-4F0F-BD8A-1915E1C5BEFB}" dt="2020-12-26T16:24:01.659" v="174" actId="478"/>
          <ac:spMkLst>
            <pc:docMk/>
            <pc:sldMk cId="0" sldId="265"/>
            <ac:spMk id="162" creationId="{00000000-0000-0000-0000-000000000000}"/>
          </ac:spMkLst>
        </pc:spChg>
        <pc:spChg chg="mod">
          <ac:chgData name="Luis Fernando Ruiz" userId="fd9a227ee5b0097d" providerId="LiveId" clId="{EE90ED52-8A87-4F0F-BD8A-1915E1C5BEFB}" dt="2020-12-26T16:27:23.137" v="235" actId="1076"/>
          <ac:spMkLst>
            <pc:docMk/>
            <pc:sldMk cId="0" sldId="265"/>
            <ac:spMk id="163" creationId="{00000000-0000-0000-0000-000000000000}"/>
          </ac:spMkLst>
        </pc:spChg>
        <pc:spChg chg="mod">
          <ac:chgData name="Luis Fernando Ruiz" userId="fd9a227ee5b0097d" providerId="LiveId" clId="{EE90ED52-8A87-4F0F-BD8A-1915E1C5BEFB}" dt="2020-12-26T16:27:42.049" v="239" actId="1076"/>
          <ac:spMkLst>
            <pc:docMk/>
            <pc:sldMk cId="0" sldId="265"/>
            <ac:spMk id="164" creationId="{00000000-0000-0000-0000-000000000000}"/>
          </ac:spMkLst>
        </pc:spChg>
        <pc:picChg chg="add mod ord">
          <ac:chgData name="Luis Fernando Ruiz" userId="fd9a227ee5b0097d" providerId="LiveId" clId="{EE90ED52-8A87-4F0F-BD8A-1915E1C5BEFB}" dt="2020-12-26T16:26:53.262" v="228" actId="167"/>
          <ac:picMkLst>
            <pc:docMk/>
            <pc:sldMk cId="0" sldId="265"/>
            <ac:picMk id="5" creationId="{C2FF02F9-8176-4D70-BDCA-5A050B38F7B4}"/>
          </ac:picMkLst>
        </pc:picChg>
      </pc:sldChg>
      <pc:sldChg chg="del">
        <pc:chgData name="Luis Fernando Ruiz" userId="fd9a227ee5b0097d" providerId="LiveId" clId="{EE90ED52-8A87-4F0F-BD8A-1915E1C5BEFB}" dt="2020-12-26T16:29:59.237" v="240" actId="47"/>
        <pc:sldMkLst>
          <pc:docMk/>
          <pc:sldMk cId="2339388007" sldId="266"/>
        </pc:sldMkLst>
      </pc:sldChg>
      <pc:sldChg chg="add modTransition setBg">
        <pc:chgData name="Luis Fernando Ruiz" userId="fd9a227ee5b0097d" providerId="LiveId" clId="{EE90ED52-8A87-4F0F-BD8A-1915E1C5BEFB}" dt="2020-12-26T17:44:40.617" v="996"/>
        <pc:sldMkLst>
          <pc:docMk/>
          <pc:sldMk cId="0" sldId="267"/>
        </pc:sldMkLst>
      </pc:sldChg>
      <pc:sldChg chg="addSp delSp modSp add mod modTransition setBg">
        <pc:chgData name="Luis Fernando Ruiz" userId="fd9a227ee5b0097d" providerId="LiveId" clId="{EE90ED52-8A87-4F0F-BD8A-1915E1C5BEFB}" dt="2020-12-26T17:44:49.712" v="997"/>
        <pc:sldMkLst>
          <pc:docMk/>
          <pc:sldMk cId="0" sldId="268"/>
        </pc:sldMkLst>
        <pc:spChg chg="add del mod">
          <ac:chgData name="Luis Fernando Ruiz" userId="fd9a227ee5b0097d" providerId="LiveId" clId="{EE90ED52-8A87-4F0F-BD8A-1915E1C5BEFB}" dt="2020-12-26T16:44:22.258" v="279" actId="478"/>
          <ac:spMkLst>
            <pc:docMk/>
            <pc:sldMk cId="0" sldId="268"/>
            <ac:spMk id="2" creationId="{ACFD9C14-3CF5-4878-A939-3ADB7164DD0F}"/>
          </ac:spMkLst>
        </pc:spChg>
        <pc:spChg chg="mod">
          <ac:chgData name="Luis Fernando Ruiz" userId="fd9a227ee5b0097d" providerId="LiveId" clId="{EE90ED52-8A87-4F0F-BD8A-1915E1C5BEFB}" dt="2020-12-26T16:48:16.553" v="379" actId="1076"/>
          <ac:spMkLst>
            <pc:docMk/>
            <pc:sldMk cId="0" sldId="268"/>
            <ac:spMk id="183" creationId="{00000000-0000-0000-0000-000000000000}"/>
          </ac:spMkLst>
        </pc:spChg>
        <pc:spChg chg="add del mod">
          <ac:chgData name="Luis Fernando Ruiz" userId="fd9a227ee5b0097d" providerId="LiveId" clId="{EE90ED52-8A87-4F0F-BD8A-1915E1C5BEFB}" dt="2020-12-26T16:48:44.481" v="382" actId="1076"/>
          <ac:spMkLst>
            <pc:docMk/>
            <pc:sldMk cId="0" sldId="268"/>
            <ac:spMk id="184" creationId="{00000000-0000-0000-0000-000000000000}"/>
          </ac:spMkLst>
        </pc:spChg>
        <pc:picChg chg="add del mod ord">
          <ac:chgData name="Luis Fernando Ruiz" userId="fd9a227ee5b0097d" providerId="LiveId" clId="{EE90ED52-8A87-4F0F-BD8A-1915E1C5BEFB}" dt="2020-12-26T16:45:31.066" v="311" actId="478"/>
          <ac:picMkLst>
            <pc:docMk/>
            <pc:sldMk cId="0" sldId="268"/>
            <ac:picMk id="3" creationId="{28261C2D-786D-43CB-9DAF-6390D31631E4}"/>
          </ac:picMkLst>
        </pc:picChg>
        <pc:picChg chg="add del mod">
          <ac:chgData name="Luis Fernando Ruiz" userId="fd9a227ee5b0097d" providerId="LiveId" clId="{EE90ED52-8A87-4F0F-BD8A-1915E1C5BEFB}" dt="2020-12-26T16:44:17.946" v="278" actId="478"/>
          <ac:picMkLst>
            <pc:docMk/>
            <pc:sldMk cId="0" sldId="268"/>
            <ac:picMk id="4" creationId="{EEE19521-3CAD-40D1-BDD6-AA56CD7C32BF}"/>
          </ac:picMkLst>
        </pc:picChg>
        <pc:picChg chg="add mod ord">
          <ac:chgData name="Luis Fernando Ruiz" userId="fd9a227ee5b0097d" providerId="LiveId" clId="{EE90ED52-8A87-4F0F-BD8A-1915E1C5BEFB}" dt="2020-12-26T16:48:56.273" v="389" actId="29295"/>
          <ac:picMkLst>
            <pc:docMk/>
            <pc:sldMk cId="0" sldId="268"/>
            <ac:picMk id="6" creationId="{4A7A8CBA-D556-404B-B1C6-5AC7F0C38837}"/>
          </ac:picMkLst>
        </pc:picChg>
      </pc:sldChg>
      <pc:sldChg chg="addSp delSp modSp add mod modTransition setBg">
        <pc:chgData name="Luis Fernando Ruiz" userId="fd9a227ee5b0097d" providerId="LiveId" clId="{EE90ED52-8A87-4F0F-BD8A-1915E1C5BEFB}" dt="2020-12-26T17:44:54.209" v="998"/>
        <pc:sldMkLst>
          <pc:docMk/>
          <pc:sldMk cId="0" sldId="269"/>
        </pc:sldMkLst>
        <pc:spChg chg="add del mod">
          <ac:chgData name="Luis Fernando Ruiz" userId="fd9a227ee5b0097d" providerId="LiveId" clId="{EE90ED52-8A87-4F0F-BD8A-1915E1C5BEFB}" dt="2020-12-26T17:03:09.130" v="557" actId="478"/>
          <ac:spMkLst>
            <pc:docMk/>
            <pc:sldMk cId="0" sldId="269"/>
            <ac:spMk id="2" creationId="{1AC5DDFC-304C-40CB-9415-CCBACD1E73AA}"/>
          </ac:spMkLst>
        </pc:spChg>
        <pc:spChg chg="add mod">
          <ac:chgData name="Luis Fernando Ruiz" userId="fd9a227ee5b0097d" providerId="LiveId" clId="{EE90ED52-8A87-4F0F-BD8A-1915E1C5BEFB}" dt="2020-12-26T17:04:32.211" v="570" actId="207"/>
          <ac:spMkLst>
            <pc:docMk/>
            <pc:sldMk cId="0" sldId="269"/>
            <ac:spMk id="3" creationId="{AF74A44B-EEFE-4E1A-B8EB-8902AB058B6E}"/>
          </ac:spMkLst>
        </pc:spChg>
        <pc:spChg chg="del mod">
          <ac:chgData name="Luis Fernando Ruiz" userId="fd9a227ee5b0097d" providerId="LiveId" clId="{EE90ED52-8A87-4F0F-BD8A-1915E1C5BEFB}" dt="2020-12-26T17:03:14.953" v="559" actId="478"/>
          <ac:spMkLst>
            <pc:docMk/>
            <pc:sldMk cId="0" sldId="269"/>
            <ac:spMk id="189" creationId="{00000000-0000-0000-0000-000000000000}"/>
          </ac:spMkLst>
        </pc:spChg>
        <pc:picChg chg="mod">
          <ac:chgData name="Luis Fernando Ruiz" userId="fd9a227ee5b0097d" providerId="LiveId" clId="{EE90ED52-8A87-4F0F-BD8A-1915E1C5BEFB}" dt="2020-12-26T16:55:34.073" v="441" actId="1076"/>
          <ac:picMkLst>
            <pc:docMk/>
            <pc:sldMk cId="0" sldId="269"/>
            <ac:picMk id="190" creationId="{00000000-0000-0000-0000-000000000000}"/>
          </ac:picMkLst>
        </pc:picChg>
      </pc:sldChg>
      <pc:sldChg chg="modSp del mod">
        <pc:chgData name="Luis Fernando Ruiz" userId="fd9a227ee5b0097d" providerId="LiveId" clId="{EE90ED52-8A87-4F0F-BD8A-1915E1C5BEFB}" dt="2020-12-26T16:40:59.084" v="247" actId="47"/>
        <pc:sldMkLst>
          <pc:docMk/>
          <pc:sldMk cId="3214540189" sldId="269"/>
        </pc:sldMkLst>
        <pc:picChg chg="mod">
          <ac:chgData name="Luis Fernando Ruiz" userId="fd9a227ee5b0097d" providerId="LiveId" clId="{EE90ED52-8A87-4F0F-BD8A-1915E1C5BEFB}" dt="2020-12-26T16:40:24.265" v="246" actId="14100"/>
          <ac:picMkLst>
            <pc:docMk/>
            <pc:sldMk cId="3214540189" sldId="269"/>
            <ac:picMk id="3" creationId="{2F986642-6743-4FDC-B873-C214356619B7}"/>
          </ac:picMkLst>
        </pc:picChg>
      </pc:sldChg>
      <pc:sldChg chg="modSp mod ord modTransition">
        <pc:chgData name="Luis Fernando Ruiz" userId="fd9a227ee5b0097d" providerId="LiveId" clId="{EE90ED52-8A87-4F0F-BD8A-1915E1C5BEFB}" dt="2020-12-26T17:44:38.320" v="995"/>
        <pc:sldMkLst>
          <pc:docMk/>
          <pc:sldMk cId="3078115208" sldId="270"/>
        </pc:sldMkLst>
        <pc:picChg chg="mod">
          <ac:chgData name="Luis Fernando Ruiz" userId="fd9a227ee5b0097d" providerId="LiveId" clId="{EE90ED52-8A87-4F0F-BD8A-1915E1C5BEFB}" dt="2020-12-26T16:38:59.369" v="244" actId="14100"/>
          <ac:picMkLst>
            <pc:docMk/>
            <pc:sldMk cId="3078115208" sldId="270"/>
            <ac:picMk id="5" creationId="{160A80EA-8D2E-4387-AE65-45E2F7170A27}"/>
          </ac:picMkLst>
        </pc:picChg>
      </pc:sldChg>
      <pc:sldChg chg="addSp modSp add mod modTransition setBg">
        <pc:chgData name="Luis Fernando Ruiz" userId="fd9a227ee5b0097d" providerId="LiveId" clId="{EE90ED52-8A87-4F0F-BD8A-1915E1C5BEFB}" dt="2020-12-26T17:44:59.881" v="1000"/>
        <pc:sldMkLst>
          <pc:docMk/>
          <pc:sldMk cId="0" sldId="271"/>
        </pc:sldMkLst>
        <pc:spChg chg="add mod">
          <ac:chgData name="Luis Fernando Ruiz" userId="fd9a227ee5b0097d" providerId="LiveId" clId="{EE90ED52-8A87-4F0F-BD8A-1915E1C5BEFB}" dt="2020-12-26T17:06:36.297" v="592" actId="1076"/>
          <ac:spMkLst>
            <pc:docMk/>
            <pc:sldMk cId="0" sldId="271"/>
            <ac:spMk id="2" creationId="{78295BA2-C702-480F-9033-874737662546}"/>
          </ac:spMkLst>
        </pc:spChg>
        <pc:spChg chg="mod">
          <ac:chgData name="Luis Fernando Ruiz" userId="fd9a227ee5b0097d" providerId="LiveId" clId="{EE90ED52-8A87-4F0F-BD8A-1915E1C5BEFB}" dt="2020-12-26T17:06:13.395" v="590" actId="255"/>
          <ac:spMkLst>
            <pc:docMk/>
            <pc:sldMk cId="0" sldId="271"/>
            <ac:spMk id="202" creationId="{00000000-0000-0000-0000-000000000000}"/>
          </ac:spMkLst>
        </pc:spChg>
      </pc:sldChg>
      <pc:sldChg chg="modSp del">
        <pc:chgData name="Luis Fernando Ruiz" userId="fd9a227ee5b0097d" providerId="LiveId" clId="{EE90ED52-8A87-4F0F-BD8A-1915E1C5BEFB}" dt="2020-12-26T16:49:37.639" v="390" actId="47"/>
        <pc:sldMkLst>
          <pc:docMk/>
          <pc:sldMk cId="207499251" sldId="271"/>
        </pc:sldMkLst>
        <pc:picChg chg="mod">
          <ac:chgData name="Luis Fernando Ruiz" userId="fd9a227ee5b0097d" providerId="LiveId" clId="{EE90ED52-8A87-4F0F-BD8A-1915E1C5BEFB}" dt="2020-12-26T16:41:51.892" v="249" actId="1076"/>
          <ac:picMkLst>
            <pc:docMk/>
            <pc:sldMk cId="207499251" sldId="271"/>
            <ac:picMk id="11266" creationId="{0A745DE7-3F58-8A48-9D5B-1D5292E6CC87}"/>
          </ac:picMkLst>
        </pc:picChg>
      </pc:sldChg>
      <pc:sldChg chg="del">
        <pc:chgData name="Luis Fernando Ruiz" userId="fd9a227ee5b0097d" providerId="LiveId" clId="{EE90ED52-8A87-4F0F-BD8A-1915E1C5BEFB}" dt="2020-12-26T17:33:00.169" v="979" actId="47"/>
        <pc:sldMkLst>
          <pc:docMk/>
          <pc:sldMk cId="1722240815" sldId="272"/>
        </pc:sldMkLst>
      </pc:sldChg>
      <pc:sldChg chg="modSp add mod modTransition setBg">
        <pc:chgData name="Luis Fernando Ruiz" userId="fd9a227ee5b0097d" providerId="LiveId" clId="{EE90ED52-8A87-4F0F-BD8A-1915E1C5BEFB}" dt="2020-12-26T17:50:41.658" v="1055" actId="14100"/>
        <pc:sldMkLst>
          <pc:docMk/>
          <pc:sldMk cId="0" sldId="273"/>
        </pc:sldMkLst>
        <pc:spChg chg="mod">
          <ac:chgData name="Luis Fernando Ruiz" userId="fd9a227ee5b0097d" providerId="LiveId" clId="{EE90ED52-8A87-4F0F-BD8A-1915E1C5BEFB}" dt="2020-12-26T17:50:41.658" v="1055" actId="14100"/>
          <ac:spMkLst>
            <pc:docMk/>
            <pc:sldMk cId="0" sldId="273"/>
            <ac:spMk id="222" creationId="{00000000-0000-0000-0000-000000000000}"/>
          </ac:spMkLst>
        </pc:spChg>
      </pc:sldChg>
      <pc:sldChg chg="modSp mod ord modTransition">
        <pc:chgData name="Luis Fernando Ruiz" userId="fd9a227ee5b0097d" providerId="LiveId" clId="{EE90ED52-8A87-4F0F-BD8A-1915E1C5BEFB}" dt="2020-12-26T17:45:04.640" v="1001"/>
        <pc:sldMkLst>
          <pc:docMk/>
          <pc:sldMk cId="1326272278" sldId="275"/>
        </pc:sldMkLst>
        <pc:spChg chg="mod">
          <ac:chgData name="Luis Fernando Ruiz" userId="fd9a227ee5b0097d" providerId="LiveId" clId="{EE90ED52-8A87-4F0F-BD8A-1915E1C5BEFB}" dt="2020-12-26T17:26:08.113" v="708" actId="1076"/>
          <ac:spMkLst>
            <pc:docMk/>
            <pc:sldMk cId="1326272278" sldId="275"/>
            <ac:spMk id="2" creationId="{028E8147-4943-4E9D-A17A-BB422460FCE8}"/>
          </ac:spMkLst>
        </pc:spChg>
        <pc:spChg chg="mod">
          <ac:chgData name="Luis Fernando Ruiz" userId="fd9a227ee5b0097d" providerId="LiveId" clId="{EE90ED52-8A87-4F0F-BD8A-1915E1C5BEFB}" dt="2020-12-26T17:26:21.861" v="712" actId="255"/>
          <ac:spMkLst>
            <pc:docMk/>
            <pc:sldMk cId="1326272278" sldId="275"/>
            <ac:spMk id="5" creationId="{6CEE0A42-6233-46FB-9EB9-848735D718B4}"/>
          </ac:spMkLst>
        </pc:spChg>
      </pc:sldChg>
      <pc:sldChg chg="del">
        <pc:chgData name="Luis Fernando Ruiz" userId="fd9a227ee5b0097d" providerId="LiveId" clId="{EE90ED52-8A87-4F0F-BD8A-1915E1C5BEFB}" dt="2020-12-26T16:50:17.017" v="395" actId="47"/>
        <pc:sldMkLst>
          <pc:docMk/>
          <pc:sldMk cId="1201954858" sldId="276"/>
        </pc:sldMkLst>
      </pc:sldChg>
      <pc:sldChg chg="del">
        <pc:chgData name="Luis Fernando Ruiz" userId="fd9a227ee5b0097d" providerId="LiveId" clId="{EE90ED52-8A87-4F0F-BD8A-1915E1C5BEFB}" dt="2020-12-26T16:50:18.219" v="396" actId="47"/>
        <pc:sldMkLst>
          <pc:docMk/>
          <pc:sldMk cId="132421587" sldId="277"/>
        </pc:sldMkLst>
      </pc:sldChg>
      <pc:sldChg chg="del">
        <pc:chgData name="Luis Fernando Ruiz" userId="fd9a227ee5b0097d" providerId="LiveId" clId="{EE90ED52-8A87-4F0F-BD8A-1915E1C5BEFB}" dt="2020-12-26T17:07:00.602" v="595" actId="47"/>
        <pc:sldMkLst>
          <pc:docMk/>
          <pc:sldMk cId="2247112233" sldId="278"/>
        </pc:sldMkLst>
      </pc:sldChg>
      <pc:sldChg chg="del">
        <pc:chgData name="Luis Fernando Ruiz" userId="fd9a227ee5b0097d" providerId="LiveId" clId="{EE90ED52-8A87-4F0F-BD8A-1915E1C5BEFB}" dt="2020-12-26T16:54:46.420" v="432" actId="47"/>
        <pc:sldMkLst>
          <pc:docMk/>
          <pc:sldMk cId="2064676901" sldId="279"/>
        </pc:sldMkLst>
      </pc:sldChg>
      <pc:sldChg chg="del">
        <pc:chgData name="Luis Fernando Ruiz" userId="fd9a227ee5b0097d" providerId="LiveId" clId="{EE90ED52-8A87-4F0F-BD8A-1915E1C5BEFB}" dt="2020-12-26T17:07:02.915" v="596" actId="47"/>
        <pc:sldMkLst>
          <pc:docMk/>
          <pc:sldMk cId="1992665179" sldId="281"/>
        </pc:sldMkLst>
      </pc:sldChg>
      <pc:sldChg chg="modSp mod modTransition setBg modNotesTx">
        <pc:chgData name="Luis Fernando Ruiz" userId="fd9a227ee5b0097d" providerId="LiveId" clId="{EE90ED52-8A87-4F0F-BD8A-1915E1C5BEFB}" dt="2020-12-26T17:44:17.771" v="988"/>
        <pc:sldMkLst>
          <pc:docMk/>
          <pc:sldMk cId="3864441051" sldId="283"/>
        </pc:sldMkLst>
        <pc:spChg chg="mod">
          <ac:chgData name="Luis Fernando Ruiz" userId="fd9a227ee5b0097d" providerId="LiveId" clId="{EE90ED52-8A87-4F0F-BD8A-1915E1C5BEFB}" dt="2020-12-26T15:25:48.980" v="18" actId="255"/>
          <ac:spMkLst>
            <pc:docMk/>
            <pc:sldMk cId="3864441051" sldId="283"/>
            <ac:spMk id="4" creationId="{91AC743B-CA6B-4945-B68F-A620C19206F6}"/>
          </ac:spMkLst>
        </pc:spChg>
        <pc:spChg chg="mod">
          <ac:chgData name="Luis Fernando Ruiz" userId="fd9a227ee5b0097d" providerId="LiveId" clId="{EE90ED52-8A87-4F0F-BD8A-1915E1C5BEFB}" dt="2020-12-26T17:15:33.968" v="672" actId="20577"/>
          <ac:spMkLst>
            <pc:docMk/>
            <pc:sldMk cId="3864441051" sldId="283"/>
            <ac:spMk id="5" creationId="{D51614AD-04C0-4517-B602-86DA04968488}"/>
          </ac:spMkLst>
        </pc:spChg>
        <pc:picChg chg="mod">
          <ac:chgData name="Luis Fernando Ruiz" userId="fd9a227ee5b0097d" providerId="LiveId" clId="{EE90ED52-8A87-4F0F-BD8A-1915E1C5BEFB}" dt="2020-12-26T15:24:38.448" v="7" actId="1076"/>
          <ac:picMkLst>
            <pc:docMk/>
            <pc:sldMk cId="3864441051" sldId="283"/>
            <ac:picMk id="9" creationId="{1AF06BF1-54FE-A543-80C0-6F612771B667}"/>
          </ac:picMkLst>
        </pc:picChg>
      </pc:sldChg>
      <pc:sldChg chg="del">
        <pc:chgData name="Luis Fernando Ruiz" userId="fd9a227ee5b0097d" providerId="LiveId" clId="{EE90ED52-8A87-4F0F-BD8A-1915E1C5BEFB}" dt="2020-12-26T15:45:19.653" v="54" actId="47"/>
        <pc:sldMkLst>
          <pc:docMk/>
          <pc:sldMk cId="1886806909" sldId="284"/>
        </pc:sldMkLst>
      </pc:sldChg>
      <pc:sldChg chg="modSp del mod setBg modNotesTx">
        <pc:chgData name="Luis Fernando Ruiz" userId="fd9a227ee5b0097d" providerId="LiveId" clId="{EE90ED52-8A87-4F0F-BD8A-1915E1C5BEFB}" dt="2020-12-26T16:11:08.965" v="154" actId="47"/>
        <pc:sldMkLst>
          <pc:docMk/>
          <pc:sldMk cId="4279377703" sldId="285"/>
        </pc:sldMkLst>
        <pc:spChg chg="mod">
          <ac:chgData name="Luis Fernando Ruiz" userId="fd9a227ee5b0097d" providerId="LiveId" clId="{EE90ED52-8A87-4F0F-BD8A-1915E1C5BEFB}" dt="2020-12-26T15:57:42.451" v="116" actId="207"/>
          <ac:spMkLst>
            <pc:docMk/>
            <pc:sldMk cId="4279377703" sldId="285"/>
            <ac:spMk id="5" creationId="{161AA707-70C5-A74C-A15A-46473F21CDAF}"/>
          </ac:spMkLst>
        </pc:spChg>
        <pc:spChg chg="mod">
          <ac:chgData name="Luis Fernando Ruiz" userId="fd9a227ee5b0097d" providerId="LiveId" clId="{EE90ED52-8A87-4F0F-BD8A-1915E1C5BEFB}" dt="2020-12-26T15:59:31.297" v="127" actId="121"/>
          <ac:spMkLst>
            <pc:docMk/>
            <pc:sldMk cId="4279377703" sldId="285"/>
            <ac:spMk id="6" creationId="{444FC1DB-C3FD-774D-B30A-F623C8738D6D}"/>
          </ac:spMkLst>
        </pc:spChg>
      </pc:sldChg>
      <pc:sldChg chg="modSp del mod">
        <pc:chgData name="Luis Fernando Ruiz" userId="fd9a227ee5b0097d" providerId="LiveId" clId="{EE90ED52-8A87-4F0F-BD8A-1915E1C5BEFB}" dt="2020-12-26T16:13:18.032" v="161" actId="47"/>
        <pc:sldMkLst>
          <pc:docMk/>
          <pc:sldMk cId="2253180490" sldId="286"/>
        </pc:sldMkLst>
        <pc:spChg chg="mod">
          <ac:chgData name="Luis Fernando Ruiz" userId="fd9a227ee5b0097d" providerId="LiveId" clId="{EE90ED52-8A87-4F0F-BD8A-1915E1C5BEFB}" dt="2020-12-26T16:00:01.186" v="129" actId="207"/>
          <ac:spMkLst>
            <pc:docMk/>
            <pc:sldMk cId="2253180490" sldId="286"/>
            <ac:spMk id="5" creationId="{185ECF22-3503-8647-8CBD-971C8D2544B0}"/>
          </ac:spMkLst>
        </pc:spChg>
        <pc:spChg chg="mod">
          <ac:chgData name="Luis Fernando Ruiz" userId="fd9a227ee5b0097d" providerId="LiveId" clId="{EE90ED52-8A87-4F0F-BD8A-1915E1C5BEFB}" dt="2020-12-26T16:00:06.407" v="130" actId="207"/>
          <ac:spMkLst>
            <pc:docMk/>
            <pc:sldMk cId="2253180490" sldId="286"/>
            <ac:spMk id="6" creationId="{7B310114-621B-D247-A586-3AD3BA741ACA}"/>
          </ac:spMkLst>
        </pc:spChg>
      </pc:sldChg>
      <pc:sldChg chg="modSp add mod">
        <pc:chgData name="Luis Fernando Ruiz" userId="fd9a227ee5b0097d" providerId="LiveId" clId="{EE90ED52-8A87-4F0F-BD8A-1915E1C5BEFB}" dt="2020-12-26T15:51:24.893" v="55" actId="207"/>
        <pc:sldMkLst>
          <pc:docMk/>
          <pc:sldMk cId="3523743867" sldId="287"/>
        </pc:sldMkLst>
        <pc:spChg chg="mod">
          <ac:chgData name="Luis Fernando Ruiz" userId="fd9a227ee5b0097d" providerId="LiveId" clId="{EE90ED52-8A87-4F0F-BD8A-1915E1C5BEFB}" dt="2020-12-26T15:51:24.893" v="55" actId="207"/>
          <ac:spMkLst>
            <pc:docMk/>
            <pc:sldMk cId="3523743867" sldId="287"/>
            <ac:spMk id="6" creationId="{5662D4AD-DDE6-494D-8687-A75E09474C3E}"/>
          </ac:spMkLst>
        </pc:spChg>
      </pc:sldChg>
      <pc:sldChg chg="modSp add mod">
        <pc:chgData name="Luis Fernando Ruiz" userId="fd9a227ee5b0097d" providerId="LiveId" clId="{EE90ED52-8A87-4F0F-BD8A-1915E1C5BEFB}" dt="2020-12-26T16:11:03.073" v="153" actId="1076"/>
        <pc:sldMkLst>
          <pc:docMk/>
          <pc:sldMk cId="2503989378" sldId="288"/>
        </pc:sldMkLst>
        <pc:spChg chg="mod">
          <ac:chgData name="Luis Fernando Ruiz" userId="fd9a227ee5b0097d" providerId="LiveId" clId="{EE90ED52-8A87-4F0F-BD8A-1915E1C5BEFB}" dt="2020-12-26T16:10:20.025" v="145" actId="1076"/>
          <ac:spMkLst>
            <pc:docMk/>
            <pc:sldMk cId="2503989378" sldId="288"/>
            <ac:spMk id="4" creationId="{324EFC88-0908-BE45-B131-F71812E69730}"/>
          </ac:spMkLst>
        </pc:spChg>
        <pc:spChg chg="mod">
          <ac:chgData name="Luis Fernando Ruiz" userId="fd9a227ee5b0097d" providerId="LiveId" clId="{EE90ED52-8A87-4F0F-BD8A-1915E1C5BEFB}" dt="2020-12-26T16:10:20.025" v="145" actId="1076"/>
          <ac:spMkLst>
            <pc:docMk/>
            <pc:sldMk cId="2503989378" sldId="288"/>
            <ac:spMk id="5" creationId="{8B0F2808-4620-264F-A97C-A0934C07606A}"/>
          </ac:spMkLst>
        </pc:spChg>
        <pc:spChg chg="mod">
          <ac:chgData name="Luis Fernando Ruiz" userId="fd9a227ee5b0097d" providerId="LiveId" clId="{EE90ED52-8A87-4F0F-BD8A-1915E1C5BEFB}" dt="2020-12-26T16:10:41.103" v="148" actId="1076"/>
          <ac:spMkLst>
            <pc:docMk/>
            <pc:sldMk cId="2503989378" sldId="288"/>
            <ac:spMk id="6" creationId="{303C9FA4-97EA-6348-B9C2-4BE8A70AA128}"/>
          </ac:spMkLst>
        </pc:spChg>
        <pc:spChg chg="mod">
          <ac:chgData name="Luis Fernando Ruiz" userId="fd9a227ee5b0097d" providerId="LiveId" clId="{EE90ED52-8A87-4F0F-BD8A-1915E1C5BEFB}" dt="2020-12-26T16:11:03.073" v="153" actId="1076"/>
          <ac:spMkLst>
            <pc:docMk/>
            <pc:sldMk cId="2503989378" sldId="288"/>
            <ac:spMk id="7" creationId="{DC6B4BFE-7BFD-6A4B-9E3F-90606ABE9F24}"/>
          </ac:spMkLst>
        </pc:spChg>
        <pc:spChg chg="mod">
          <ac:chgData name="Luis Fernando Ruiz" userId="fd9a227ee5b0097d" providerId="LiveId" clId="{EE90ED52-8A87-4F0F-BD8A-1915E1C5BEFB}" dt="2020-12-26T16:08:01.922" v="139" actId="2711"/>
          <ac:spMkLst>
            <pc:docMk/>
            <pc:sldMk cId="2503989378" sldId="288"/>
            <ac:spMk id="9" creationId="{D7FAEE4B-A54F-8745-9415-50F393654675}"/>
          </ac:spMkLst>
        </pc:spChg>
        <pc:spChg chg="mod">
          <ac:chgData name="Luis Fernando Ruiz" userId="fd9a227ee5b0097d" providerId="LiveId" clId="{EE90ED52-8A87-4F0F-BD8A-1915E1C5BEFB}" dt="2020-12-26T16:08:06.097" v="140" actId="2711"/>
          <ac:spMkLst>
            <pc:docMk/>
            <pc:sldMk cId="2503989378" sldId="288"/>
            <ac:spMk id="10" creationId="{A10AE0C5-A8A9-6743-A59C-0FC016F82F3E}"/>
          </ac:spMkLst>
        </pc:spChg>
        <pc:spChg chg="mod">
          <ac:chgData name="Luis Fernando Ruiz" userId="fd9a227ee5b0097d" providerId="LiveId" clId="{EE90ED52-8A87-4F0F-BD8A-1915E1C5BEFB}" dt="2020-12-26T16:07:55.682" v="138" actId="255"/>
          <ac:spMkLst>
            <pc:docMk/>
            <pc:sldMk cId="2503989378" sldId="288"/>
            <ac:spMk id="11" creationId="{AF732601-EF86-7649-B5E6-02194AAE4612}"/>
          </ac:spMkLst>
        </pc:spChg>
      </pc:sldChg>
      <pc:sldChg chg="delSp modSp add del mod delAnim">
        <pc:chgData name="Luis Fernando Ruiz" userId="fd9a227ee5b0097d" providerId="LiveId" clId="{EE90ED52-8A87-4F0F-BD8A-1915E1C5BEFB}" dt="2020-12-26T17:46:57.890" v="1004" actId="47"/>
        <pc:sldMkLst>
          <pc:docMk/>
          <pc:sldMk cId="2587586363" sldId="289"/>
        </pc:sldMkLst>
        <pc:spChg chg="del mod">
          <ac:chgData name="Luis Fernando Ruiz" userId="fd9a227ee5b0097d" providerId="LiveId" clId="{EE90ED52-8A87-4F0F-BD8A-1915E1C5BEFB}" dt="2020-12-26T16:12:54.685" v="159" actId="478"/>
          <ac:spMkLst>
            <pc:docMk/>
            <pc:sldMk cId="2587586363" sldId="289"/>
            <ac:spMk id="2" creationId="{57C49657-02CA-1749-A581-0AC15913F4FF}"/>
          </ac:spMkLst>
        </pc:spChg>
        <pc:spChg chg="mod">
          <ac:chgData name="Luis Fernando Ruiz" userId="fd9a227ee5b0097d" providerId="LiveId" clId="{EE90ED52-8A87-4F0F-BD8A-1915E1C5BEFB}" dt="2020-12-26T16:13:06.584" v="160" actId="207"/>
          <ac:spMkLst>
            <pc:docMk/>
            <pc:sldMk cId="2587586363" sldId="289"/>
            <ac:spMk id="4" creationId="{FB2431EA-F561-0748-8B3D-A116FBF98E12}"/>
          </ac:spMkLst>
        </pc:spChg>
        <pc:spChg chg="mod">
          <ac:chgData name="Luis Fernando Ruiz" userId="fd9a227ee5b0097d" providerId="LiveId" clId="{EE90ED52-8A87-4F0F-BD8A-1915E1C5BEFB}" dt="2020-12-26T16:13:06.584" v="160" actId="207"/>
          <ac:spMkLst>
            <pc:docMk/>
            <pc:sldMk cId="2587586363" sldId="289"/>
            <ac:spMk id="5" creationId="{32F6FF15-7050-FF46-A77C-0D356A3486DE}"/>
          </ac:spMkLst>
        </pc:spChg>
        <pc:spChg chg="mod">
          <ac:chgData name="Luis Fernando Ruiz" userId="fd9a227ee5b0097d" providerId="LiveId" clId="{EE90ED52-8A87-4F0F-BD8A-1915E1C5BEFB}" dt="2020-12-26T16:12:22.678" v="157" actId="207"/>
          <ac:spMkLst>
            <pc:docMk/>
            <pc:sldMk cId="2587586363" sldId="289"/>
            <ac:spMk id="6" creationId="{3C2B99D7-90ED-C043-97EE-D730A0CF5887}"/>
          </ac:spMkLst>
        </pc:spChg>
        <pc:spChg chg="mod">
          <ac:chgData name="Luis Fernando Ruiz" userId="fd9a227ee5b0097d" providerId="LiveId" clId="{EE90ED52-8A87-4F0F-BD8A-1915E1C5BEFB}" dt="2020-12-26T16:12:28.985" v="158" actId="207"/>
          <ac:spMkLst>
            <pc:docMk/>
            <pc:sldMk cId="2587586363" sldId="289"/>
            <ac:spMk id="7" creationId="{42038604-28A9-5940-B630-F9727CABE5F2}"/>
          </ac:spMkLst>
        </pc:spChg>
        <pc:spChg chg="del">
          <ac:chgData name="Luis Fernando Ruiz" userId="fd9a227ee5b0097d" providerId="LiveId" clId="{EE90ED52-8A87-4F0F-BD8A-1915E1C5BEFB}" dt="2020-12-26T16:12:54.685" v="159" actId="478"/>
          <ac:spMkLst>
            <pc:docMk/>
            <pc:sldMk cId="2587586363" sldId="289"/>
            <ac:spMk id="8" creationId="{273D8D20-DD7A-094F-856C-05C154419981}"/>
          </ac:spMkLst>
        </pc:spChg>
        <pc:spChg chg="del">
          <ac:chgData name="Luis Fernando Ruiz" userId="fd9a227ee5b0097d" providerId="LiveId" clId="{EE90ED52-8A87-4F0F-BD8A-1915E1C5BEFB}" dt="2020-12-26T16:12:54.685" v="159" actId="478"/>
          <ac:spMkLst>
            <pc:docMk/>
            <pc:sldMk cId="2587586363" sldId="289"/>
            <ac:spMk id="9" creationId="{C1CC6244-6225-AC45-BAB1-70A9AA9A1735}"/>
          </ac:spMkLst>
        </pc:spChg>
      </pc:sldChg>
      <pc:sldChg chg="add del ord">
        <pc:chgData name="Luis Fernando Ruiz" userId="fd9a227ee5b0097d" providerId="LiveId" clId="{EE90ED52-8A87-4F0F-BD8A-1915E1C5BEFB}" dt="2020-12-26T17:48:42.716" v="1005" actId="47"/>
        <pc:sldMkLst>
          <pc:docMk/>
          <pc:sldMk cId="2214987815" sldId="290"/>
        </pc:sldMkLst>
      </pc:sldChg>
      <pc:sldChg chg="modSp add mod modTransition setBg">
        <pc:chgData name="Luis Fernando Ruiz" userId="fd9a227ee5b0097d" providerId="LiveId" clId="{EE90ED52-8A87-4F0F-BD8A-1915E1C5BEFB}" dt="2020-12-26T17:44:56.801" v="999"/>
        <pc:sldMkLst>
          <pc:docMk/>
          <pc:sldMk cId="0" sldId="291"/>
        </pc:sldMkLst>
        <pc:spChg chg="mod">
          <ac:chgData name="Luis Fernando Ruiz" userId="fd9a227ee5b0097d" providerId="LiveId" clId="{EE90ED52-8A87-4F0F-BD8A-1915E1C5BEFB}" dt="2020-12-26T17:04:39.570" v="571" actId="207"/>
          <ac:spMkLst>
            <pc:docMk/>
            <pc:sldMk cId="0" sldId="291"/>
            <ac:spMk id="195" creationId="{00000000-0000-0000-0000-000000000000}"/>
          </ac:spMkLst>
        </pc:spChg>
      </pc:sldChg>
      <pc:sldChg chg="addSp delSp modSp add mod modTransition setBg">
        <pc:chgData name="Luis Fernando Ruiz" userId="fd9a227ee5b0097d" providerId="LiveId" clId="{EE90ED52-8A87-4F0F-BD8A-1915E1C5BEFB}" dt="2020-12-26T17:45:07.248" v="1002"/>
        <pc:sldMkLst>
          <pc:docMk/>
          <pc:sldMk cId="0" sldId="292"/>
        </pc:sldMkLst>
        <pc:spChg chg="add del mod">
          <ac:chgData name="Luis Fernando Ruiz" userId="fd9a227ee5b0097d" providerId="LiveId" clId="{EE90ED52-8A87-4F0F-BD8A-1915E1C5BEFB}" dt="2020-12-26T17:32:32.339" v="970" actId="478"/>
          <ac:spMkLst>
            <pc:docMk/>
            <pc:sldMk cId="0" sldId="292"/>
            <ac:spMk id="2" creationId="{66F5D8B9-69FC-4AB3-A309-FD26CCBC15EF}"/>
          </ac:spMkLst>
        </pc:spChg>
        <pc:spChg chg="add del mod">
          <ac:chgData name="Luis Fernando Ruiz" userId="fd9a227ee5b0097d" providerId="LiveId" clId="{EE90ED52-8A87-4F0F-BD8A-1915E1C5BEFB}" dt="2020-12-26T17:32:32.341" v="972"/>
          <ac:spMkLst>
            <pc:docMk/>
            <pc:sldMk cId="0" sldId="292"/>
            <ac:spMk id="3" creationId="{B6D24E85-CC7A-4B07-B045-02D3DE2423CE}"/>
          </ac:spMkLst>
        </pc:spChg>
        <pc:spChg chg="add mod">
          <ac:chgData name="Luis Fernando Ruiz" userId="fd9a227ee5b0097d" providerId="LiveId" clId="{EE90ED52-8A87-4F0F-BD8A-1915E1C5BEFB}" dt="2020-12-26T17:32:48.601" v="978" actId="1076"/>
          <ac:spMkLst>
            <pc:docMk/>
            <pc:sldMk cId="0" sldId="292"/>
            <ac:spMk id="4" creationId="{BD4F3236-27BF-4B4F-86E8-A6EDB658F5CF}"/>
          </ac:spMkLst>
        </pc:spChg>
        <pc:spChg chg="mod">
          <ac:chgData name="Luis Fernando Ruiz" userId="fd9a227ee5b0097d" providerId="LiveId" clId="{EE90ED52-8A87-4F0F-BD8A-1915E1C5BEFB}" dt="2020-12-26T17:33:52.892" v="985" actId="255"/>
          <ac:spMkLst>
            <pc:docMk/>
            <pc:sldMk cId="0" sldId="292"/>
            <ac:spMk id="208" creationId="{00000000-0000-0000-0000-000000000000}"/>
          </ac:spMkLst>
        </pc:spChg>
        <pc:spChg chg="mod">
          <ac:chgData name="Luis Fernando Ruiz" userId="fd9a227ee5b0097d" providerId="LiveId" clId="{EE90ED52-8A87-4F0F-BD8A-1915E1C5BEFB}" dt="2020-12-26T17:34:09.033" v="987" actId="14100"/>
          <ac:spMkLst>
            <pc:docMk/>
            <pc:sldMk cId="0" sldId="292"/>
            <ac:spMk id="210" creationId="{00000000-0000-0000-0000-000000000000}"/>
          </ac:spMkLst>
        </pc:spChg>
        <pc:spChg chg="mod">
          <ac:chgData name="Luis Fernando Ruiz" userId="fd9a227ee5b0097d" providerId="LiveId" clId="{EE90ED52-8A87-4F0F-BD8A-1915E1C5BEFB}" dt="2020-12-26T17:27:10.198" v="718" actId="120"/>
          <ac:spMkLst>
            <pc:docMk/>
            <pc:sldMk cId="0" sldId="292"/>
            <ac:spMk id="214" creationId="{00000000-0000-0000-0000-000000000000}"/>
          </ac:spMkLst>
        </pc:spChg>
        <pc:spChg chg="mod">
          <ac:chgData name="Luis Fernando Ruiz" userId="fd9a227ee5b0097d" providerId="LiveId" clId="{EE90ED52-8A87-4F0F-BD8A-1915E1C5BEFB}" dt="2020-12-26T17:27:10.198" v="718" actId="120"/>
          <ac:spMkLst>
            <pc:docMk/>
            <pc:sldMk cId="0" sldId="292"/>
            <ac:spMk id="215" creationId="{00000000-0000-0000-0000-000000000000}"/>
          </ac:spMkLst>
        </pc:spChg>
        <pc:spChg chg="mod">
          <ac:chgData name="Luis Fernando Ruiz" userId="fd9a227ee5b0097d" providerId="LiveId" clId="{EE90ED52-8A87-4F0F-BD8A-1915E1C5BEFB}" dt="2020-12-26T17:27:10.198" v="718" actId="120"/>
          <ac:spMkLst>
            <pc:docMk/>
            <pc:sldMk cId="0" sldId="292"/>
            <ac:spMk id="216" creationId="{00000000-0000-0000-0000-000000000000}"/>
          </ac:spMkLst>
        </pc:spChg>
        <pc:spChg chg="mod">
          <ac:chgData name="Luis Fernando Ruiz" userId="fd9a227ee5b0097d" providerId="LiveId" clId="{EE90ED52-8A87-4F0F-BD8A-1915E1C5BEFB}" dt="2020-12-26T17:27:10.198" v="718" actId="120"/>
          <ac:spMkLst>
            <pc:docMk/>
            <pc:sldMk cId="0" sldId="292"/>
            <ac:spMk id="217" creationId="{00000000-0000-0000-0000-000000000000}"/>
          </ac:spMkLst>
        </pc:spChg>
      </pc:sldChg>
      <pc:sldChg chg="addSp modSp new mod modTransition">
        <pc:chgData name="Luis Fernando Ruiz" userId="fd9a227ee5b0097d" providerId="LiveId" clId="{EE90ED52-8A87-4F0F-BD8A-1915E1C5BEFB}" dt="2020-12-26T17:44:27.208" v="990"/>
        <pc:sldMkLst>
          <pc:docMk/>
          <pc:sldMk cId="1403502261" sldId="293"/>
        </pc:sldMkLst>
        <pc:spChg chg="add mod">
          <ac:chgData name="Luis Fernando Ruiz" userId="fd9a227ee5b0097d" providerId="LiveId" clId="{EE90ED52-8A87-4F0F-BD8A-1915E1C5BEFB}" dt="2020-12-26T16:54:19.761" v="431" actId="1076"/>
          <ac:spMkLst>
            <pc:docMk/>
            <pc:sldMk cId="1403502261" sldId="293"/>
            <ac:spMk id="3" creationId="{234FB4BF-4E6C-4A8F-96A3-0B85981EB162}"/>
          </ac:spMkLst>
        </pc:spChg>
        <pc:picChg chg="add mod">
          <ac:chgData name="Luis Fernando Ruiz" userId="fd9a227ee5b0097d" providerId="LiveId" clId="{EE90ED52-8A87-4F0F-BD8A-1915E1C5BEFB}" dt="2020-12-26T16:52:44.991" v="403" actId="339"/>
          <ac:picMkLst>
            <pc:docMk/>
            <pc:sldMk cId="1403502261" sldId="293"/>
            <ac:picMk id="2" creationId="{3187EA99-4C8D-452C-8274-9C3C98E4CC87}"/>
          </ac:picMkLst>
        </pc:picChg>
      </pc:sldChg>
      <pc:sldChg chg="add">
        <pc:chgData name="Luis Fernando Ruiz" userId="fd9a227ee5b0097d" providerId="LiveId" clId="{EE90ED52-8A87-4F0F-BD8A-1915E1C5BEFB}" dt="2020-12-26T17:07:33.910" v="597"/>
        <pc:sldMkLst>
          <pc:docMk/>
          <pc:sldMk cId="626853417" sldId="294"/>
        </pc:sldMkLst>
      </pc:sldChg>
      <pc:sldMasterChg chg="setBg modSldLayout">
        <pc:chgData name="Luis Fernando Ruiz" userId="fd9a227ee5b0097d" providerId="LiveId" clId="{EE90ED52-8A87-4F0F-BD8A-1915E1C5BEFB}" dt="2020-12-26T15:53:09.975" v="90"/>
        <pc:sldMasterMkLst>
          <pc:docMk/>
          <pc:sldMasterMk cId="3616589882" sldId="2147483660"/>
        </pc:sldMasterMkLst>
        <pc:sldLayoutChg chg="setBg">
          <pc:chgData name="Luis Fernando Ruiz" userId="fd9a227ee5b0097d" providerId="LiveId" clId="{EE90ED52-8A87-4F0F-BD8A-1915E1C5BEFB}" dt="2020-12-26T15:53:09.975" v="90"/>
          <pc:sldLayoutMkLst>
            <pc:docMk/>
            <pc:sldMasterMk cId="3616589882" sldId="2147483660"/>
            <pc:sldLayoutMk cId="1857926719" sldId="2147483661"/>
          </pc:sldLayoutMkLst>
        </pc:sldLayoutChg>
        <pc:sldLayoutChg chg="setBg">
          <pc:chgData name="Luis Fernando Ruiz" userId="fd9a227ee5b0097d" providerId="LiveId" clId="{EE90ED52-8A87-4F0F-BD8A-1915E1C5BEFB}" dt="2020-12-26T15:53:09.975" v="90"/>
          <pc:sldLayoutMkLst>
            <pc:docMk/>
            <pc:sldMasterMk cId="3616589882" sldId="2147483660"/>
            <pc:sldLayoutMk cId="2687137758" sldId="2147483662"/>
          </pc:sldLayoutMkLst>
        </pc:sldLayoutChg>
        <pc:sldLayoutChg chg="setBg">
          <pc:chgData name="Luis Fernando Ruiz" userId="fd9a227ee5b0097d" providerId="LiveId" clId="{EE90ED52-8A87-4F0F-BD8A-1915E1C5BEFB}" dt="2020-12-26T15:53:09.975" v="90"/>
          <pc:sldLayoutMkLst>
            <pc:docMk/>
            <pc:sldMasterMk cId="3616589882" sldId="2147483660"/>
            <pc:sldLayoutMk cId="2661340889" sldId="2147483663"/>
          </pc:sldLayoutMkLst>
        </pc:sldLayoutChg>
        <pc:sldLayoutChg chg="setBg">
          <pc:chgData name="Luis Fernando Ruiz" userId="fd9a227ee5b0097d" providerId="LiveId" clId="{EE90ED52-8A87-4F0F-BD8A-1915E1C5BEFB}" dt="2020-12-26T15:53:09.975" v="90"/>
          <pc:sldLayoutMkLst>
            <pc:docMk/>
            <pc:sldMasterMk cId="3616589882" sldId="2147483660"/>
            <pc:sldLayoutMk cId="3711057328" sldId="2147483664"/>
          </pc:sldLayoutMkLst>
        </pc:sldLayoutChg>
        <pc:sldLayoutChg chg="setBg">
          <pc:chgData name="Luis Fernando Ruiz" userId="fd9a227ee5b0097d" providerId="LiveId" clId="{EE90ED52-8A87-4F0F-BD8A-1915E1C5BEFB}" dt="2020-12-26T15:53:09.975" v="90"/>
          <pc:sldLayoutMkLst>
            <pc:docMk/>
            <pc:sldMasterMk cId="3616589882" sldId="2147483660"/>
            <pc:sldLayoutMk cId="1355809631" sldId="2147483665"/>
          </pc:sldLayoutMkLst>
        </pc:sldLayoutChg>
        <pc:sldLayoutChg chg="setBg">
          <pc:chgData name="Luis Fernando Ruiz" userId="fd9a227ee5b0097d" providerId="LiveId" clId="{EE90ED52-8A87-4F0F-BD8A-1915E1C5BEFB}" dt="2020-12-26T15:53:09.975" v="90"/>
          <pc:sldLayoutMkLst>
            <pc:docMk/>
            <pc:sldMasterMk cId="3616589882" sldId="2147483660"/>
            <pc:sldLayoutMk cId="24233739" sldId="2147483666"/>
          </pc:sldLayoutMkLst>
        </pc:sldLayoutChg>
        <pc:sldLayoutChg chg="setBg">
          <pc:chgData name="Luis Fernando Ruiz" userId="fd9a227ee5b0097d" providerId="LiveId" clId="{EE90ED52-8A87-4F0F-BD8A-1915E1C5BEFB}" dt="2020-12-26T15:53:09.975" v="90"/>
          <pc:sldLayoutMkLst>
            <pc:docMk/>
            <pc:sldMasterMk cId="3616589882" sldId="2147483660"/>
            <pc:sldLayoutMk cId="2136053783" sldId="2147483667"/>
          </pc:sldLayoutMkLst>
        </pc:sldLayoutChg>
        <pc:sldLayoutChg chg="setBg">
          <pc:chgData name="Luis Fernando Ruiz" userId="fd9a227ee5b0097d" providerId="LiveId" clId="{EE90ED52-8A87-4F0F-BD8A-1915E1C5BEFB}" dt="2020-12-26T15:53:09.975" v="90"/>
          <pc:sldLayoutMkLst>
            <pc:docMk/>
            <pc:sldMasterMk cId="3616589882" sldId="2147483660"/>
            <pc:sldLayoutMk cId="2417761790" sldId="2147483668"/>
          </pc:sldLayoutMkLst>
        </pc:sldLayoutChg>
        <pc:sldLayoutChg chg="setBg">
          <pc:chgData name="Luis Fernando Ruiz" userId="fd9a227ee5b0097d" providerId="LiveId" clId="{EE90ED52-8A87-4F0F-BD8A-1915E1C5BEFB}" dt="2020-12-26T15:53:09.975" v="90"/>
          <pc:sldLayoutMkLst>
            <pc:docMk/>
            <pc:sldMasterMk cId="3616589882" sldId="2147483660"/>
            <pc:sldLayoutMk cId="2069804383" sldId="2147483669"/>
          </pc:sldLayoutMkLst>
        </pc:sldLayoutChg>
        <pc:sldLayoutChg chg="setBg">
          <pc:chgData name="Luis Fernando Ruiz" userId="fd9a227ee5b0097d" providerId="LiveId" clId="{EE90ED52-8A87-4F0F-BD8A-1915E1C5BEFB}" dt="2020-12-26T15:53:09.975" v="90"/>
          <pc:sldLayoutMkLst>
            <pc:docMk/>
            <pc:sldMasterMk cId="3616589882" sldId="2147483660"/>
            <pc:sldLayoutMk cId="2960457052" sldId="2147483670"/>
          </pc:sldLayoutMkLst>
        </pc:sldLayoutChg>
        <pc:sldLayoutChg chg="setBg">
          <pc:chgData name="Luis Fernando Ruiz" userId="fd9a227ee5b0097d" providerId="LiveId" clId="{EE90ED52-8A87-4F0F-BD8A-1915E1C5BEFB}" dt="2020-12-26T15:53:09.975" v="90"/>
          <pc:sldLayoutMkLst>
            <pc:docMk/>
            <pc:sldMasterMk cId="3616589882" sldId="2147483660"/>
            <pc:sldLayoutMk cId="3580908048" sldId="2147483671"/>
          </pc:sldLayoutMkLst>
        </pc:sldLayoutChg>
      </pc:sldMasterChg>
    </pc:docChg>
  </pc:docChgLst>
  <pc:docChgLst>
    <pc:chgData name="Luis Fernando Ruiz" userId="fd9a227ee5b0097d" providerId="LiveId" clId="{1905B3A9-AB17-4361-96EA-249F3238DA4A}"/>
    <pc:docChg chg="undo custSel addSld modSld">
      <pc:chgData name="Luis Fernando Ruiz" userId="fd9a227ee5b0097d" providerId="LiveId" clId="{1905B3A9-AB17-4361-96EA-249F3238DA4A}" dt="2020-12-30T16:28:46.524" v="1553" actId="478"/>
      <pc:docMkLst>
        <pc:docMk/>
      </pc:docMkLst>
      <pc:sldChg chg="modNotesTx">
        <pc:chgData name="Luis Fernando Ruiz" userId="fd9a227ee5b0097d" providerId="LiveId" clId="{1905B3A9-AB17-4361-96EA-249F3238DA4A}" dt="2020-12-30T15:51:46.928" v="34"/>
        <pc:sldMkLst>
          <pc:docMk/>
          <pc:sldMk cId="3310128073" sldId="260"/>
        </pc:sldMkLst>
      </pc:sldChg>
      <pc:sldChg chg="addSp modSp mod modNotesTx">
        <pc:chgData name="Luis Fernando Ruiz" userId="fd9a227ee5b0097d" providerId="LiveId" clId="{1905B3A9-AB17-4361-96EA-249F3238DA4A}" dt="2020-12-30T16:22:16.332" v="1434" actId="1076"/>
        <pc:sldMkLst>
          <pc:docMk/>
          <pc:sldMk cId="1463821289" sldId="261"/>
        </pc:sldMkLst>
        <pc:spChg chg="add mod">
          <ac:chgData name="Luis Fernando Ruiz" userId="fd9a227ee5b0097d" providerId="LiveId" clId="{1905B3A9-AB17-4361-96EA-249F3238DA4A}" dt="2020-12-30T16:22:16.332" v="1434" actId="1076"/>
          <ac:spMkLst>
            <pc:docMk/>
            <pc:sldMk cId="1463821289" sldId="261"/>
            <ac:spMk id="2" creationId="{96EEFF69-EECA-493D-BE8A-85BB02779DF9}"/>
          </ac:spMkLst>
        </pc:spChg>
        <pc:picChg chg="mod">
          <ac:chgData name="Luis Fernando Ruiz" userId="fd9a227ee5b0097d" providerId="LiveId" clId="{1905B3A9-AB17-4361-96EA-249F3238DA4A}" dt="2020-12-30T16:22:05.788" v="1433" actId="14100"/>
          <ac:picMkLst>
            <pc:docMk/>
            <pc:sldMk cId="1463821289" sldId="261"/>
            <ac:picMk id="3" creationId="{3ACDD060-2F0D-4F42-8C43-66A06EDC7D21}"/>
          </ac:picMkLst>
        </pc:picChg>
      </pc:sldChg>
      <pc:sldChg chg="addSp modSp mod modNotesTx">
        <pc:chgData name="Luis Fernando Ruiz" userId="fd9a227ee5b0097d" providerId="LiveId" clId="{1905B3A9-AB17-4361-96EA-249F3238DA4A}" dt="2020-12-30T16:15:44.867" v="1087"/>
        <pc:sldMkLst>
          <pc:docMk/>
          <pc:sldMk cId="17197031" sldId="262"/>
        </pc:sldMkLst>
        <pc:spChg chg="add mod">
          <ac:chgData name="Luis Fernando Ruiz" userId="fd9a227ee5b0097d" providerId="LiveId" clId="{1905B3A9-AB17-4361-96EA-249F3238DA4A}" dt="2020-12-30T16:09:10.092" v="892" actId="207"/>
          <ac:spMkLst>
            <pc:docMk/>
            <pc:sldMk cId="17197031" sldId="262"/>
            <ac:spMk id="2" creationId="{034DACD4-D6D4-408F-A2FD-D4B7924BD093}"/>
          </ac:spMkLst>
        </pc:spChg>
      </pc:sldChg>
      <pc:sldChg chg="addSp modSp mod modNotesTx">
        <pc:chgData name="Luis Fernando Ruiz" userId="fd9a227ee5b0097d" providerId="LiveId" clId="{1905B3A9-AB17-4361-96EA-249F3238DA4A}" dt="2020-12-30T16:20:44.036" v="1386" actId="1076"/>
        <pc:sldMkLst>
          <pc:docMk/>
          <pc:sldMk cId="3153058389" sldId="263"/>
        </pc:sldMkLst>
        <pc:spChg chg="add mod">
          <ac:chgData name="Luis Fernando Ruiz" userId="fd9a227ee5b0097d" providerId="LiveId" clId="{1905B3A9-AB17-4361-96EA-249F3238DA4A}" dt="2020-12-30T16:20:44.036" v="1386" actId="1076"/>
          <ac:spMkLst>
            <pc:docMk/>
            <pc:sldMk cId="3153058389" sldId="263"/>
            <ac:spMk id="2" creationId="{8233EE3C-81BA-4CAC-BF98-68E9B185D5EA}"/>
          </ac:spMkLst>
        </pc:spChg>
      </pc:sldChg>
      <pc:sldChg chg="modNotesTx">
        <pc:chgData name="Luis Fernando Ruiz" userId="fd9a227ee5b0097d" providerId="LiveId" clId="{1905B3A9-AB17-4361-96EA-249F3238DA4A}" dt="2020-12-30T16:24:22.874" v="1446"/>
        <pc:sldMkLst>
          <pc:docMk/>
          <pc:sldMk cId="0" sldId="267"/>
        </pc:sldMkLst>
      </pc:sldChg>
      <pc:sldChg chg="modNotesTx">
        <pc:chgData name="Luis Fernando Ruiz" userId="fd9a227ee5b0097d" providerId="LiveId" clId="{1905B3A9-AB17-4361-96EA-249F3238DA4A}" dt="2020-12-30T16:25:16.752" v="1447"/>
        <pc:sldMkLst>
          <pc:docMk/>
          <pc:sldMk cId="0" sldId="268"/>
        </pc:sldMkLst>
      </pc:sldChg>
      <pc:sldChg chg="modNotesTx">
        <pc:chgData name="Luis Fernando Ruiz" userId="fd9a227ee5b0097d" providerId="LiveId" clId="{1905B3A9-AB17-4361-96EA-249F3238DA4A}" dt="2020-12-30T16:25:30.425" v="1448"/>
        <pc:sldMkLst>
          <pc:docMk/>
          <pc:sldMk cId="0" sldId="269"/>
        </pc:sldMkLst>
      </pc:sldChg>
      <pc:sldChg chg="modNotesTx">
        <pc:chgData name="Luis Fernando Ruiz" userId="fd9a227ee5b0097d" providerId="LiveId" clId="{1905B3A9-AB17-4361-96EA-249F3238DA4A}" dt="2020-12-30T16:24:09.610" v="1445"/>
        <pc:sldMkLst>
          <pc:docMk/>
          <pc:sldMk cId="3078115208" sldId="270"/>
        </pc:sldMkLst>
      </pc:sldChg>
      <pc:sldChg chg="modNotesTx">
        <pc:chgData name="Luis Fernando Ruiz" userId="fd9a227ee5b0097d" providerId="LiveId" clId="{1905B3A9-AB17-4361-96EA-249F3238DA4A}" dt="2020-12-30T16:26:05.767" v="1451"/>
        <pc:sldMkLst>
          <pc:docMk/>
          <pc:sldMk cId="0" sldId="271"/>
        </pc:sldMkLst>
      </pc:sldChg>
      <pc:sldChg chg="modSp mod">
        <pc:chgData name="Luis Fernando Ruiz" userId="fd9a227ee5b0097d" providerId="LiveId" clId="{1905B3A9-AB17-4361-96EA-249F3238DA4A}" dt="2020-12-30T00:26:52.077" v="27" actId="14100"/>
        <pc:sldMkLst>
          <pc:docMk/>
          <pc:sldMk cId="0" sldId="273"/>
        </pc:sldMkLst>
        <pc:spChg chg="mod">
          <ac:chgData name="Luis Fernando Ruiz" userId="fd9a227ee5b0097d" providerId="LiveId" clId="{1905B3A9-AB17-4361-96EA-249F3238DA4A}" dt="2020-12-30T00:26:52.077" v="27" actId="14100"/>
          <ac:spMkLst>
            <pc:docMk/>
            <pc:sldMk cId="0" sldId="273"/>
            <ac:spMk id="222" creationId="{00000000-0000-0000-0000-000000000000}"/>
          </ac:spMkLst>
        </pc:spChg>
      </pc:sldChg>
      <pc:sldChg chg="addSp delSp modSp mod">
        <pc:chgData name="Luis Fernando Ruiz" userId="fd9a227ee5b0097d" providerId="LiveId" clId="{1905B3A9-AB17-4361-96EA-249F3238DA4A}" dt="2020-12-30T16:28:46.524" v="1553" actId="478"/>
        <pc:sldMkLst>
          <pc:docMk/>
          <pc:sldMk cId="1326272278" sldId="275"/>
        </pc:sldMkLst>
        <pc:spChg chg="mod">
          <ac:chgData name="Luis Fernando Ruiz" userId="fd9a227ee5b0097d" providerId="LiveId" clId="{1905B3A9-AB17-4361-96EA-249F3238DA4A}" dt="2020-12-30T00:22:44.823" v="4" actId="20577"/>
          <ac:spMkLst>
            <pc:docMk/>
            <pc:sldMk cId="1326272278" sldId="275"/>
            <ac:spMk id="2" creationId="{028E8147-4943-4E9D-A17A-BB422460FCE8}"/>
          </ac:spMkLst>
        </pc:spChg>
        <pc:spChg chg="add del mod">
          <ac:chgData name="Luis Fernando Ruiz" userId="fd9a227ee5b0097d" providerId="LiveId" clId="{1905B3A9-AB17-4361-96EA-249F3238DA4A}" dt="2020-12-30T16:28:38.829" v="1552" actId="478"/>
          <ac:spMkLst>
            <pc:docMk/>
            <pc:sldMk cId="1326272278" sldId="275"/>
            <ac:spMk id="3" creationId="{FBE49059-1E9B-46CE-8AE6-B6FA762B5595}"/>
          </ac:spMkLst>
        </pc:spChg>
        <pc:spChg chg="del">
          <ac:chgData name="Luis Fernando Ruiz" userId="fd9a227ee5b0097d" providerId="LiveId" clId="{1905B3A9-AB17-4361-96EA-249F3238DA4A}" dt="2020-12-30T16:28:46.524" v="1553" actId="478"/>
          <ac:spMkLst>
            <pc:docMk/>
            <pc:sldMk cId="1326272278" sldId="275"/>
            <ac:spMk id="4" creationId="{738A522A-6DAB-45DE-8633-182B4A0082BF}"/>
          </ac:spMkLst>
        </pc:spChg>
        <pc:spChg chg="mod">
          <ac:chgData name="Luis Fernando Ruiz" userId="fd9a227ee5b0097d" providerId="LiveId" clId="{1905B3A9-AB17-4361-96EA-249F3238DA4A}" dt="2020-12-30T16:28:24.043" v="1550" actId="1076"/>
          <ac:spMkLst>
            <pc:docMk/>
            <pc:sldMk cId="1326272278" sldId="275"/>
            <ac:spMk id="5" creationId="{6CEE0A42-6233-46FB-9EB9-848735D718B4}"/>
          </ac:spMkLst>
        </pc:spChg>
        <pc:spChg chg="add mod">
          <ac:chgData name="Luis Fernando Ruiz" userId="fd9a227ee5b0097d" providerId="LiveId" clId="{1905B3A9-AB17-4361-96EA-249F3238DA4A}" dt="2020-12-30T16:28:32.084" v="1551" actId="1076"/>
          <ac:spMkLst>
            <pc:docMk/>
            <pc:sldMk cId="1326272278" sldId="275"/>
            <ac:spMk id="6" creationId="{E277FBA0-C609-486C-B2BA-76EB94A8C0E0}"/>
          </ac:spMkLst>
        </pc:spChg>
      </pc:sldChg>
      <pc:sldChg chg="modNotesTx">
        <pc:chgData name="Luis Fernando Ruiz" userId="fd9a227ee5b0097d" providerId="LiveId" clId="{1905B3A9-AB17-4361-96EA-249F3238DA4A}" dt="2020-12-30T15:51:18.139" v="33"/>
        <pc:sldMkLst>
          <pc:docMk/>
          <pc:sldMk cId="3864441051" sldId="283"/>
        </pc:sldMkLst>
      </pc:sldChg>
      <pc:sldChg chg="modNotesTx">
        <pc:chgData name="Luis Fernando Ruiz" userId="fd9a227ee5b0097d" providerId="LiveId" clId="{1905B3A9-AB17-4361-96EA-249F3238DA4A}" dt="2020-12-30T15:52:08.744" v="35"/>
        <pc:sldMkLst>
          <pc:docMk/>
          <pc:sldMk cId="2503989378" sldId="288"/>
        </pc:sldMkLst>
      </pc:sldChg>
      <pc:sldChg chg="modNotesTx">
        <pc:chgData name="Luis Fernando Ruiz" userId="fd9a227ee5b0097d" providerId="LiveId" clId="{1905B3A9-AB17-4361-96EA-249F3238DA4A}" dt="2020-12-30T16:25:45.545" v="1449"/>
        <pc:sldMkLst>
          <pc:docMk/>
          <pc:sldMk cId="0" sldId="291"/>
        </pc:sldMkLst>
      </pc:sldChg>
      <pc:sldChg chg="delSp mod">
        <pc:chgData name="Luis Fernando Ruiz" userId="fd9a227ee5b0097d" providerId="LiveId" clId="{1905B3A9-AB17-4361-96EA-249F3238DA4A}" dt="2020-12-30T00:22:56.263" v="5" actId="478"/>
        <pc:sldMkLst>
          <pc:docMk/>
          <pc:sldMk cId="0" sldId="292"/>
        </pc:sldMkLst>
        <pc:spChg chg="del">
          <ac:chgData name="Luis Fernando Ruiz" userId="fd9a227ee5b0097d" providerId="LiveId" clId="{1905B3A9-AB17-4361-96EA-249F3238DA4A}" dt="2020-12-30T00:22:56.263" v="5" actId="478"/>
          <ac:spMkLst>
            <pc:docMk/>
            <pc:sldMk cId="0" sldId="292"/>
            <ac:spMk id="4" creationId="{BD4F3236-27BF-4B4F-86E8-A6EDB658F5CF}"/>
          </ac:spMkLst>
        </pc:spChg>
      </pc:sldChg>
      <pc:sldChg chg="modNotesTx">
        <pc:chgData name="Luis Fernando Ruiz" userId="fd9a227ee5b0097d" providerId="LiveId" clId="{1905B3A9-AB17-4361-96EA-249F3238DA4A}" dt="2020-12-30T15:53:50.357" v="273" actId="20577"/>
        <pc:sldMkLst>
          <pc:docMk/>
          <pc:sldMk cId="1403502261" sldId="293"/>
        </pc:sldMkLst>
      </pc:sldChg>
      <pc:sldChg chg="modNotesTx">
        <pc:chgData name="Luis Fernando Ruiz" userId="fd9a227ee5b0097d" providerId="LiveId" clId="{1905B3A9-AB17-4361-96EA-249F3238DA4A}" dt="2020-12-30T16:23:17.325" v="1444" actId="20577"/>
        <pc:sldMkLst>
          <pc:docMk/>
          <pc:sldMk cId="626853417" sldId="294"/>
        </pc:sldMkLst>
      </pc:sldChg>
      <pc:sldChg chg="addSp modSp new mod modTransition modNotesTx">
        <pc:chgData name="Luis Fernando Ruiz" userId="fd9a227ee5b0097d" providerId="LiveId" clId="{1905B3A9-AB17-4361-96EA-249F3238DA4A}" dt="2020-12-30T16:26:20.376" v="1452"/>
        <pc:sldMkLst>
          <pc:docMk/>
          <pc:sldMk cId="3427778740" sldId="295"/>
        </pc:sldMkLst>
        <pc:spChg chg="add mod">
          <ac:chgData name="Luis Fernando Ruiz" userId="fd9a227ee5b0097d" providerId="LiveId" clId="{1905B3A9-AB17-4361-96EA-249F3238DA4A}" dt="2020-12-30T00:25:35.004" v="23" actId="1076"/>
          <ac:spMkLst>
            <pc:docMk/>
            <pc:sldMk cId="3427778740" sldId="295"/>
            <ac:spMk id="3" creationId="{FD9D535E-8599-441D-A558-E243E71B9BBB}"/>
          </ac:spMkLst>
        </pc:spChg>
        <pc:picChg chg="add mod">
          <ac:chgData name="Luis Fernando Ruiz" userId="fd9a227ee5b0097d" providerId="LiveId" clId="{1905B3A9-AB17-4361-96EA-249F3238DA4A}" dt="2020-12-30T00:24:05.193" v="7"/>
          <ac:picMkLst>
            <pc:docMk/>
            <pc:sldMk cId="3427778740" sldId="295"/>
            <ac:picMk id="2" creationId="{2F069132-8DD9-4732-A45D-8C16E54557D7}"/>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36FE05-8D95-44F7-AF1C-CDFEC3E14998}" type="datetimeFigureOut">
              <a:rPr lang="en-US" smtClean="0"/>
              <a:t>2/16/21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51F803-B3B3-4224-A2F3-0AFEC70F5041}" type="slidenum">
              <a:rPr lang="en-US" smtClean="0"/>
              <a:t>‹#›</a:t>
            </a:fld>
            <a:endParaRPr lang="en-US"/>
          </a:p>
        </p:txBody>
      </p:sp>
    </p:spTree>
    <p:extLst>
      <p:ext uri="{BB962C8B-B14F-4D97-AF65-F5344CB8AC3E}">
        <p14:creationId xmlns:p14="http://schemas.microsoft.com/office/powerpoint/2010/main" val="4040959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collected some data to help us answer these questions.</a:t>
            </a:r>
          </a:p>
        </p:txBody>
      </p:sp>
      <p:sp>
        <p:nvSpPr>
          <p:cNvPr id="4" name="Slide Number Placeholder 3"/>
          <p:cNvSpPr>
            <a:spLocks noGrp="1"/>
          </p:cNvSpPr>
          <p:nvPr>
            <p:ph type="sldNum" sz="quarter" idx="5"/>
          </p:nvPr>
        </p:nvSpPr>
        <p:spPr/>
        <p:txBody>
          <a:bodyPr/>
          <a:lstStyle/>
          <a:p>
            <a:fld id="{D2D5C390-E10A-E540-AEFD-9E7829CEF80B}" type="slidenum">
              <a:rPr lang="en-US" smtClean="0"/>
              <a:t>1</a:t>
            </a:fld>
            <a:endParaRPr lang="en-US"/>
          </a:p>
        </p:txBody>
      </p:sp>
    </p:spTree>
    <p:extLst>
      <p:ext uri="{BB962C8B-B14F-4D97-AF65-F5344CB8AC3E}">
        <p14:creationId xmlns:p14="http://schemas.microsoft.com/office/powerpoint/2010/main" val="1236370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D1C1D"/>
                </a:solidFill>
                <a:effectLst/>
                <a:latin typeface="Slack-Lato"/>
              </a:rPr>
              <a:t>As you can see from the graph, the top 5 brands are Lincoln, Volvo, Mazda, Bentley, and Tesla  (CLICK-MOUSE)</a:t>
            </a:r>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10</a:t>
            </a:fld>
            <a:endParaRPr lang="en-US"/>
          </a:p>
        </p:txBody>
      </p:sp>
    </p:spTree>
    <p:extLst>
      <p:ext uri="{BB962C8B-B14F-4D97-AF65-F5344CB8AC3E}">
        <p14:creationId xmlns:p14="http://schemas.microsoft.com/office/powerpoint/2010/main" val="214125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0" i="0" dirty="0">
                <a:solidFill>
                  <a:srgbClr val="1D1C1D"/>
                </a:solidFill>
                <a:effectLst/>
                <a:latin typeface="Slack-Lato"/>
              </a:rPr>
              <a:t>Moving along to consumer sentiment (CLICK-MOUSE)</a:t>
            </a:r>
            <a:endParaRPr dirty="0"/>
          </a:p>
        </p:txBody>
      </p:sp>
      <p:sp>
        <p:nvSpPr>
          <p:cNvPr id="175" name="Google Shape;175;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1st slide – Effect on the Stock Market: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We’ve seen the trends for COVID, unemployment, interest rates, and consumer sentiment.  All are factors in stock market performance but we’re going to zero in on consumer sentiment.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lvl="0" indent="0" algn="l" rtl="0">
              <a:spcBef>
                <a:spcPts val="0"/>
              </a:spcBef>
              <a:spcAft>
                <a:spcPts val="0"/>
              </a:spcAft>
              <a:buNone/>
            </a:pPr>
            <a:endParaRPr dirty="0"/>
          </a:p>
        </p:txBody>
      </p:sp>
      <p:sp>
        <p:nvSpPr>
          <p:cNvPr id="181" name="Google Shape;181;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1st slide – Effect on the Stock Market: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We’ve seen the trends for COVID, unemployment, interest rates, and consumer sentiment.  All are factors in stock market performance but we’re going to zero in on consumer sentiment.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2nd slide - Consumer Sentiment vs Auto Segment Index:</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Consumer sentiment affects stock prices in two ways.  The consumers’ car purchases are a significant factor in the profit and loss of the manufacturers…and this is a key metric used by investors to value the company and its future prospects.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Secondly the consumer is a retail stock investor. How they “feel” about a company determines whether they buy stock in it...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To more or less degree each of the auto group stock price indexes tracked consumer sentiment.  We’ve marked two significant events by red squares. The first is the signing of the stimulus package and the second is hitting 100,000 death milestone.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While consumer sentiment continued a nosedive after the stimulus package was passed the stock prices of each segment rallied…this implies that investor outlook had improved.  Fiscal and monetary policies would be deployed to support businesses.  Certainly, the SBA loan programs were probably relevant. It’s interesting that Economy and Ultra Luxury stock price trends have very similar shapes even though how economic factors affect these two types of car buyers couldn’t be more different.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Mid-Range index has less volatility. These auto manufacturers represent the largest number of car sales. The Luxury Index is our outlier and we will circle back to it in a moment.</a:t>
            </a:r>
            <a:endParaRPr lang="en-US" sz="1800" dirty="0">
              <a:effectLst/>
              <a:latin typeface="Arial" panose="020B0604020202020204" pitchFamily="34" charset="0"/>
              <a:ea typeface="Arial" panose="020B0604020202020204" pitchFamily="34" charset="0"/>
            </a:endParaRPr>
          </a:p>
          <a:p>
            <a:pPr marL="0" lvl="0" indent="0" algn="l" rtl="0">
              <a:spcBef>
                <a:spcPts val="0"/>
              </a:spcBef>
              <a:spcAft>
                <a:spcPts val="0"/>
              </a:spcAft>
              <a:buNone/>
            </a:pPr>
            <a:endParaRPr dirty="0"/>
          </a:p>
        </p:txBody>
      </p:sp>
      <p:sp>
        <p:nvSpPr>
          <p:cNvPr id="187" name="Google Shape;18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3rd slide – S&amp;P 500 vs Auto Segment Index</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In comparing the Auto Group segments we, unsurprisingly, make similar observations.  The implication is that consumers and how they feel, though only 25% of stock purchasers, influence prices. The greatest volatility and closest track are seen in the Ultra Luxury index. There’s an implication that the consumers of these cars are more heavily influenced by stock market performance and their willingness to sell stock and buy a McLaren or a Ferrari, in turn, is a factor in the stock price of the company.</a:t>
            </a:r>
            <a:endParaRPr lang="en-US" sz="1800" dirty="0">
              <a:effectLst/>
              <a:latin typeface="Arial" panose="020B0604020202020204" pitchFamily="34" charset="0"/>
              <a:ea typeface="Arial" panose="020B0604020202020204" pitchFamily="34" charset="0"/>
            </a:endParaRPr>
          </a:p>
          <a:p>
            <a:pPr marL="0" lvl="0" indent="0" algn="l" rtl="0">
              <a:spcBef>
                <a:spcPts val="0"/>
              </a:spcBef>
              <a:spcAft>
                <a:spcPts val="0"/>
              </a:spcAft>
              <a:buNone/>
            </a:pPr>
            <a:endParaRPr dirty="0"/>
          </a:p>
        </p:txBody>
      </p:sp>
      <p:sp>
        <p:nvSpPr>
          <p:cNvPr id="193" name="Google Shape;193;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9" name="Google Shape;199;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4th slide – S&amp;P Index vs Luxury Auto Group</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Our outlier.  Initially it appears that luxury cars were oblivious to world chaos.  It turns out that only one of them was and was oblivious in a spectacular fashion.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Tesla is selling electric cars as fast as they roll off the assembly line and their stock price is benefiting from the future prospects of the company. The stock had a curious price support…short sellers.  Short sellers “sold” Tesla stock they did not own betting that the price would go down. When it didn’t, they had to buy the stock at a higher price and have suffered $30 billion in losses in 2020. This behavior tends to drive prices up. [Some of this deleted if time is short]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Tesla’s stock value has increased tenfold in 2020 and this drove the luxury index from flat performance to outpacing the S&amp;P. This has dominated the index and other broad economic factors (though a flattening in the slope is observed in April through June).</a:t>
            </a:r>
            <a:endParaRPr lang="en-US" sz="1800" dirty="0">
              <a:effectLst/>
              <a:latin typeface="Arial" panose="020B0604020202020204" pitchFamily="34" charset="0"/>
              <a:ea typeface="Arial" panose="020B0604020202020204" pitchFamily="34" charset="0"/>
            </a:endParaRPr>
          </a:p>
          <a:p>
            <a:pPr marL="0" lvl="0" indent="0" algn="l" rtl="0">
              <a:spcBef>
                <a:spcPts val="0"/>
              </a:spcBef>
              <a:spcAft>
                <a:spcPts val="0"/>
              </a:spcAft>
              <a:buNone/>
            </a:pPr>
            <a:endParaRPr dirty="0"/>
          </a:p>
        </p:txBody>
      </p:sp>
      <p:sp>
        <p:nvSpPr>
          <p:cNvPr id="200" name="Google Shape;200;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To better understand if COVID-19 has affected the U.S. Car Industry…let’s summarize the data.</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16</a:t>
            </a:fld>
            <a:endParaRPr lang="en-US"/>
          </a:p>
        </p:txBody>
      </p:sp>
    </p:spTree>
    <p:extLst>
      <p:ext uri="{BB962C8B-B14F-4D97-AF65-F5344CB8AC3E}">
        <p14:creationId xmlns:p14="http://schemas.microsoft.com/office/powerpoint/2010/main" val="17060110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dirty="0">
                <a:solidFill>
                  <a:srgbClr val="C00000"/>
                </a:solidFill>
                <a:effectLst/>
                <a:latin typeface="Arial" panose="020B0604020202020204" pitchFamily="34" charset="0"/>
                <a:ea typeface="Arial" panose="020B0604020202020204" pitchFamily="34" charset="0"/>
              </a:rPr>
              <a:t>“</a:t>
            </a:r>
            <a:r>
              <a:rPr lang="en-US" sz="1800" dirty="0" err="1">
                <a:solidFill>
                  <a:srgbClr val="C00000"/>
                </a:solidFill>
                <a:effectLst/>
                <a:latin typeface="Arial" panose="020B0604020202020204" pitchFamily="34" charset="0"/>
                <a:ea typeface="Arial" panose="020B0604020202020204" pitchFamily="34" charset="0"/>
              </a:rPr>
              <a:t>Covid</a:t>
            </a:r>
            <a:r>
              <a:rPr lang="en-US" sz="1800" dirty="0">
                <a:solidFill>
                  <a:srgbClr val="C00000"/>
                </a:solidFill>
                <a:effectLst/>
                <a:latin typeface="Arial" panose="020B0604020202020204" pitchFamily="34" charset="0"/>
                <a:ea typeface="Arial" panose="020B0604020202020204" pitchFamily="34" charset="0"/>
              </a:rPr>
              <a:t>” 3rd slide</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To better understand if COVID-19 has affected the U.S. Car Industry…let’s summarize the data.</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This is a line graph illustrating three lines that show the U.S. Buying Conditions for Vehicles and Mid-Range Car Sales versus U.S. Covid-19 Positive Cases Per Month.</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The dotted BLACK vertical lines represent negative historical markers: first-U.S. National Emergency Declaration, second - U.S. Leading the World in Positive Cases, third - more than 10 million Americans are unemployed, and fifth - More than five million Americans lost health insurance.</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The dotted Green vertical lines represent positive historical markers: one - when the first Stimulus Bill was Signed and two - when Airlines announced rules requiring face masks.</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To note, negative and positive historical markers could be considered as events that influenced consumer sentiment for buying vehicles.</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Here…The red line, representing the monthly # of </a:t>
            </a:r>
            <a:r>
              <a:rPr lang="en-US" sz="1800" dirty="0" err="1">
                <a:effectLst/>
                <a:latin typeface="Arial" panose="020B0604020202020204" pitchFamily="34" charset="0"/>
                <a:ea typeface="Arial" panose="020B0604020202020204" pitchFamily="34" charset="0"/>
              </a:rPr>
              <a:t>Covid</a:t>
            </a:r>
            <a:r>
              <a:rPr lang="en-US" sz="1800" dirty="0">
                <a:effectLst/>
                <a:latin typeface="Arial" panose="020B0604020202020204" pitchFamily="34" charset="0"/>
                <a:ea typeface="Arial" panose="020B0604020202020204" pitchFamily="34" charset="0"/>
              </a:rPr>
              <a:t> Cases shows an upward trend with two major peaks in April and July.</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The green line, representing the monthly Index of consumer sentiment for the buying conditions of vehicles, demonstrates a downward trend that shows a significant decrease from February to May and slightly less dramatic increase from May to October. The Index Calculations are derived from Surveys of Consumers taken by the University of Michigan and then calculated in a mathematical formula to come up with a score. Here we see a score per month.</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The blue line represents the monthly Mid-Range Car Sales. In early March, began a fall in car sales for Mid-Range cars. Then a sharp increase from May to June. The line seems to increase a bit until August with a slight decrease until September.</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There are two observations here that are evident and that these three lines appear to have some correlation. As the RED Covid-19 line trend increases: Consumer Sentiment decreases without gaining back much of what it has lost from the original high point of 18. The U.S. Consumer sentiment for buying cars decreases because times are hard and money is tight due to the hardships instigated by COVID-19. The second observation represented here is that the Blue Mid-Range car sales line seems to parallel with the Green Consumer Sentiment line for the best time to buy a car. It shows that both decrease and increase at the same points in time.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And so it appears that the Nationally Historic events due to COVID-19, have influenced</a:t>
            </a:r>
          </a:p>
          <a:p>
            <a:pPr marL="0" marR="0">
              <a:lnSpc>
                <a:spcPct val="115000"/>
              </a:lnSpc>
              <a:spcBef>
                <a:spcPts val="0"/>
              </a:spcBef>
              <a:spcAft>
                <a:spcPts val="0"/>
              </a:spcAft>
            </a:pPr>
            <a:r>
              <a:rPr lang="en-US" sz="1800" dirty="0">
                <a:effectLst/>
                <a:latin typeface="Arial" panose="020B0604020202020204" pitchFamily="34" charset="0"/>
                <a:ea typeface="Arial" panose="020B0604020202020204" pitchFamily="34" charset="0"/>
              </a:rPr>
              <a:t>Consumer Sentiment for Buying Vehicles such as Mid-Range Cars. …</a:t>
            </a:r>
          </a:p>
          <a:p>
            <a:pPr marL="0" marR="0">
              <a:lnSpc>
                <a:spcPct val="115000"/>
              </a:lnSpc>
              <a:spcBef>
                <a:spcPts val="0"/>
              </a:spcBef>
              <a:spcAft>
                <a:spcPts val="0"/>
              </a:spcAft>
            </a:pPr>
            <a:endParaRPr lang="en-US" sz="1800" dirty="0">
              <a:solidFill>
                <a:srgbClr val="00B050"/>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B050"/>
                </a:solidFill>
                <a:effectLst/>
                <a:latin typeface="Arial" panose="020B0604020202020204" pitchFamily="34" charset="0"/>
                <a:ea typeface="Arial" panose="020B0604020202020204" pitchFamily="34" charset="0"/>
              </a:rPr>
              <a:t>and here’s Luis to speak about our data methodology.</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D2D5C390-E10A-E540-AEFD-9E7829CEF80B}" type="slidenum">
              <a:rPr lang="en-US" smtClean="0"/>
              <a:t>17</a:t>
            </a:fld>
            <a:endParaRPr lang="en-US"/>
          </a:p>
        </p:txBody>
      </p:sp>
    </p:spTree>
    <p:extLst>
      <p:ext uri="{BB962C8B-B14F-4D97-AF65-F5344CB8AC3E}">
        <p14:creationId xmlns:p14="http://schemas.microsoft.com/office/powerpoint/2010/main" val="2943710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18</a:t>
            </a:fld>
            <a:endParaRPr lang="en-US"/>
          </a:p>
        </p:txBody>
      </p:sp>
    </p:spTree>
    <p:extLst>
      <p:ext uri="{BB962C8B-B14F-4D97-AF65-F5344CB8AC3E}">
        <p14:creationId xmlns:p14="http://schemas.microsoft.com/office/powerpoint/2010/main" val="20288917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“Introduction”</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Car manufacturers live and die on consumer sentiment and the consumers’ ability to buy a car…</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In 2019 the U.S. had record low unemployment, robust consumer sentiment, and low interest rates. For many in the country the economy was thriving.</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2020 brought COVID-19 and with it a change in public policies that we have not experienced in our lifetime. Businesses were shuttered and people urged to stay at home.  Unemployment hit record highs in record time. Consumer sentiment plummeted and the Federal Reserve dropped low interest rates even lower in an effort to stimulate the economy.  A stimulus package was passed shortly before we reached 100,000 deaths.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We’ll take a look at how COVID affected unemployment and interest rates and consumer sentiment.  We’ll explore how car sales changed in the Economy, Mid-Range, Luxury, and Ultra Luxury segments. Which brands were the biggest winners? …and the biggest losers?</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A6A6A6"/>
                </a:solidFill>
                <a:effectLst/>
                <a:latin typeface="Arial" panose="020B0604020202020204" pitchFamily="34" charset="0"/>
                <a:ea typeface="Arial" panose="020B0604020202020204" pitchFamily="34" charset="0"/>
              </a:rPr>
              <a:t>How did auto sales and consumer sentiment drive the stock prices of the auto segment indexes?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2</a:t>
            </a:fld>
            <a:endParaRPr lang="en-US"/>
          </a:p>
        </p:txBody>
      </p:sp>
    </p:spTree>
    <p:extLst>
      <p:ext uri="{BB962C8B-B14F-4D97-AF65-F5344CB8AC3E}">
        <p14:creationId xmlns:p14="http://schemas.microsoft.com/office/powerpoint/2010/main" val="5650718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0" name="Google Shape;220;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a:t>
            </a:r>
            <a:r>
              <a:rPr lang="en-US" sz="1800" dirty="0" err="1">
                <a:solidFill>
                  <a:srgbClr val="000000"/>
                </a:solidFill>
                <a:effectLst/>
                <a:latin typeface="Arial" panose="020B0604020202020204" pitchFamily="34" charset="0"/>
                <a:ea typeface="Arial" panose="020B0604020202020204" pitchFamily="34" charset="0"/>
              </a:rPr>
              <a:t>Covid</a:t>
            </a:r>
            <a:r>
              <a:rPr lang="en-US" sz="1800" dirty="0">
                <a:solidFill>
                  <a:srgbClr val="000000"/>
                </a:solidFill>
                <a:effectLst/>
                <a:latin typeface="Arial" panose="020B0604020202020204" pitchFamily="34" charset="0"/>
                <a:ea typeface="Arial" panose="020B0604020202020204" pitchFamily="34" charset="0"/>
              </a:rPr>
              <a:t>"</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C00000"/>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C00000"/>
                </a:solidFill>
                <a:effectLst/>
                <a:latin typeface="Arial" panose="020B0604020202020204" pitchFamily="34" charset="0"/>
                <a:ea typeface="Arial" panose="020B0604020202020204" pitchFamily="34" charset="0"/>
              </a:rPr>
              <a:t>SLIDE 1</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In this bar graph, we see the total amount of </a:t>
            </a:r>
            <a:r>
              <a:rPr lang="en-US" sz="1800" dirty="0" err="1">
                <a:solidFill>
                  <a:srgbClr val="000000"/>
                </a:solidFill>
                <a:effectLst/>
                <a:latin typeface="Arial" panose="020B0604020202020204" pitchFamily="34" charset="0"/>
                <a:ea typeface="Arial" panose="020B0604020202020204" pitchFamily="34" charset="0"/>
              </a:rPr>
              <a:t>Covid</a:t>
            </a:r>
            <a:r>
              <a:rPr lang="en-US" sz="1800" dirty="0">
                <a:solidFill>
                  <a:srgbClr val="000000"/>
                </a:solidFill>
                <a:effectLst/>
                <a:latin typeface="Arial" panose="020B0604020202020204" pitchFamily="34" charset="0"/>
                <a:ea typeface="Arial" panose="020B0604020202020204" pitchFamily="34" charset="0"/>
              </a:rPr>
              <a:t> Positive Cases Per Day within the United States. As it illustrates, the numbers have risen as the days have gone.</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The Historical Markers represent a time when Our Nation has experienced an insurmountable event due to the effects of COVID -19.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(ADVANCE)</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During the eve of the new year 2020, January becomes a significant month because the US restricts travel to China to prevent a deadly virus from spreading to our shores. This is the lowest point in the bar graph for 0 positive covid-19 cases for the U.S.</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In March there were three significant events: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The President declares a National Emergency, The U.S. led the world in confirmed cases with 17,734 positive covid-19 cases for the day, and Trump signed a stimulus bill into law..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In April - Millions lost their jobs …the question for many…Will I be able to afford food, rent, mortgage, the basic necessities, much less a car?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The bar graph illustrates a roller coaster of positive increase cases per day…reaching a peak in mid April and July. At the end of September, there is an increase of cases per day for the U.S. leading to a subsequent spike (ADVANCE) of the last day recorded for this project – December 11, 2020, for the staggering number of one-day positive cases of 232,105.</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And STILL have we reached a Peak? (ADVANCE)</a:t>
            </a:r>
            <a:endParaRPr lang="en-US" sz="1800" dirty="0">
              <a:effectLst/>
              <a:latin typeface="Arial" panose="020B0604020202020204" pitchFamily="34" charset="0"/>
              <a:ea typeface="Arial" panose="020B0604020202020204" pitchFamily="34" charset="0"/>
            </a:endParaRPr>
          </a:p>
        </p:txBody>
      </p:sp>
      <p:sp>
        <p:nvSpPr>
          <p:cNvPr id="4" name="Slide Number Placeholder 3"/>
          <p:cNvSpPr>
            <a:spLocks noGrp="1"/>
          </p:cNvSpPr>
          <p:nvPr>
            <p:ph type="sldNum" sz="quarter" idx="5"/>
          </p:nvPr>
        </p:nvSpPr>
        <p:spPr/>
        <p:txBody>
          <a:bodyPr/>
          <a:lstStyle/>
          <a:p>
            <a:fld id="{D2D5C390-E10A-E540-AEFD-9E7829CEF80B}" type="slidenum">
              <a:rPr lang="en-US" smtClean="0"/>
              <a:t>3</a:t>
            </a:fld>
            <a:endParaRPr lang="en-US"/>
          </a:p>
        </p:txBody>
      </p:sp>
    </p:spTree>
    <p:extLst>
      <p:ext uri="{BB962C8B-B14F-4D97-AF65-F5344CB8AC3E}">
        <p14:creationId xmlns:p14="http://schemas.microsoft.com/office/powerpoint/2010/main" val="15348659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b="1" dirty="0">
                <a:solidFill>
                  <a:srgbClr val="C00000"/>
                </a:solidFill>
                <a:effectLst/>
                <a:latin typeface="Arial" panose="020B0604020202020204" pitchFamily="34" charset="0"/>
                <a:ea typeface="Arial" panose="020B0604020202020204" pitchFamily="34" charset="0"/>
              </a:rPr>
              <a:t>SLIDE 2</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…And our National story is still unfolding…take a look at the number of cases per state. As you can see, </a:t>
            </a:r>
            <a:r>
              <a:rPr lang="en-US" sz="1800" dirty="0" err="1">
                <a:solidFill>
                  <a:srgbClr val="000000"/>
                </a:solidFill>
                <a:effectLst/>
                <a:latin typeface="Arial" panose="020B0604020202020204" pitchFamily="34" charset="0"/>
                <a:ea typeface="Arial" panose="020B0604020202020204" pitchFamily="34" charset="0"/>
              </a:rPr>
              <a:t>Covid</a:t>
            </a:r>
            <a:r>
              <a:rPr lang="en-US" sz="1800" dirty="0">
                <a:solidFill>
                  <a:srgbClr val="000000"/>
                </a:solidFill>
                <a:effectLst/>
                <a:latin typeface="Arial" panose="020B0604020202020204" pitchFamily="34" charset="0"/>
                <a:ea typeface="Arial" panose="020B0604020202020204" pitchFamily="34" charset="0"/>
              </a:rPr>
              <a:t> – 19 cases have overwhelmed the United States. (ADVANCE)</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000000"/>
                </a:solidFill>
                <a:effectLst/>
                <a:latin typeface="Arial" panose="020B0604020202020204" pitchFamily="34" charset="0"/>
                <a:ea typeface="Arial" panose="020B0604020202020204" pitchFamily="34" charset="0"/>
              </a:rPr>
              <a:t>Such as the heavily populated states like California, Florida, and Texas, have surpassed the ONE Million mark for the year…and closely following are states like Illinois and New York. </a:t>
            </a:r>
            <a:endParaRPr lang="en-US" sz="1800" dirty="0">
              <a:effectLst/>
              <a:latin typeface="Arial" panose="020B0604020202020204" pitchFamily="34" charset="0"/>
              <a:ea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latin typeface="Daytona" panose="020B060403050004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u="none" dirty="0">
              <a:latin typeface="Daytona" panose="020B0604030500040204" pitchFamily="34" charset="0"/>
            </a:endParaRPr>
          </a:p>
          <a:p>
            <a:endParaRPr lang="en-US" dirty="0"/>
          </a:p>
        </p:txBody>
      </p:sp>
      <p:sp>
        <p:nvSpPr>
          <p:cNvPr id="4" name="Slide Number Placeholder 3"/>
          <p:cNvSpPr>
            <a:spLocks noGrp="1"/>
          </p:cNvSpPr>
          <p:nvPr>
            <p:ph type="sldNum" sz="quarter" idx="5"/>
          </p:nvPr>
        </p:nvSpPr>
        <p:spPr/>
        <p:txBody>
          <a:bodyPr/>
          <a:lstStyle/>
          <a:p>
            <a:fld id="{D2D5C390-E10A-E540-AEFD-9E7829CEF80B}" type="slidenum">
              <a:rPr lang="en-US" smtClean="0"/>
              <a:t>4</a:t>
            </a:fld>
            <a:endParaRPr lang="en-US"/>
          </a:p>
        </p:txBody>
      </p:sp>
    </p:spTree>
    <p:extLst>
      <p:ext uri="{BB962C8B-B14F-4D97-AF65-F5344CB8AC3E}">
        <p14:creationId xmlns:p14="http://schemas.microsoft.com/office/powerpoint/2010/main" val="48125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has </a:t>
            </a:r>
            <a:r>
              <a:rPr lang="en-US" dirty="0" err="1"/>
              <a:t>Covid</a:t>
            </a:r>
            <a:r>
              <a:rPr lang="en-US" dirty="0"/>
              <a:t> affect the general indicators of the country?</a:t>
            </a:r>
          </a:p>
          <a:p>
            <a:endParaRPr lang="en-US" dirty="0"/>
          </a:p>
          <a:p>
            <a:r>
              <a:rPr lang="en-US" dirty="0"/>
              <a:t>We have selected three indicators that give us an idea of the general situation: Unemployment rate, Consumer sentiment about buying a car and interest rates. </a:t>
            </a:r>
          </a:p>
        </p:txBody>
      </p:sp>
      <p:sp>
        <p:nvSpPr>
          <p:cNvPr id="4" name="Slide Number Placeholder 3"/>
          <p:cNvSpPr>
            <a:spLocks noGrp="1"/>
          </p:cNvSpPr>
          <p:nvPr>
            <p:ph type="sldNum" sz="quarter" idx="5"/>
          </p:nvPr>
        </p:nvSpPr>
        <p:spPr/>
        <p:txBody>
          <a:bodyPr/>
          <a:lstStyle/>
          <a:p>
            <a:fld id="{A551F803-B3B3-4224-A2F3-0AFEC70F5041}" type="slidenum">
              <a:rPr lang="en-US" smtClean="0"/>
              <a:t>5</a:t>
            </a:fld>
            <a:endParaRPr lang="en-US"/>
          </a:p>
        </p:txBody>
      </p:sp>
    </p:spTree>
    <p:extLst>
      <p:ext uri="{BB962C8B-B14F-4D97-AF65-F5344CB8AC3E}">
        <p14:creationId xmlns:p14="http://schemas.microsoft.com/office/powerpoint/2010/main" val="571520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nSpc>
                <a:spcPct val="115000"/>
              </a:lnSpc>
              <a:spcBef>
                <a:spcPts val="0"/>
              </a:spcBef>
              <a:spcAft>
                <a:spcPts val="0"/>
              </a:spcAft>
              <a:buFontTx/>
              <a:buChar char="-"/>
            </a:pPr>
            <a:r>
              <a:rPr lang="en-US" sz="1800" dirty="0">
                <a:solidFill>
                  <a:srgbClr val="BFBFBF"/>
                </a:solidFill>
                <a:effectLst/>
                <a:latin typeface="Arial" panose="020B0604020202020204" pitchFamily="34" charset="0"/>
                <a:ea typeface="Arial" panose="020B0604020202020204" pitchFamily="34" charset="0"/>
              </a:rPr>
              <a:t>Unemployment</a:t>
            </a:r>
          </a:p>
          <a:p>
            <a:pPr marL="285750" marR="0" indent="-285750">
              <a:lnSpc>
                <a:spcPct val="115000"/>
              </a:lnSpc>
              <a:spcBef>
                <a:spcPts val="0"/>
              </a:spcBef>
              <a:spcAft>
                <a:spcPts val="0"/>
              </a:spcAft>
              <a:buFontTx/>
              <a:buChar char="-"/>
            </a:pPr>
            <a:endParaRPr lang="en-US" sz="1800" dirty="0">
              <a:solidFill>
                <a:srgbClr val="BFBFBF"/>
              </a:solidFill>
              <a:effectLst/>
              <a:latin typeface="Arial" panose="020B0604020202020204" pitchFamily="34" charset="0"/>
              <a:ea typeface="Arial" panose="020B0604020202020204" pitchFamily="34" charset="0"/>
            </a:endParaRPr>
          </a:p>
          <a:p>
            <a:pPr marL="0" marR="0" indent="0">
              <a:lnSpc>
                <a:spcPct val="115000"/>
              </a:lnSpc>
              <a:spcBef>
                <a:spcPts val="0"/>
              </a:spcBef>
              <a:spcAft>
                <a:spcPts val="0"/>
              </a:spcAft>
              <a:buFontTx/>
              <a:buNone/>
            </a:pPr>
            <a:r>
              <a:rPr lang="en-US" sz="1800" dirty="0">
                <a:solidFill>
                  <a:srgbClr val="BFBFBF"/>
                </a:solidFill>
                <a:effectLst/>
                <a:latin typeface="Arial" panose="020B0604020202020204" pitchFamily="34" charset="0"/>
                <a:ea typeface="Arial" panose="020B0604020202020204" pitchFamily="34" charset="0"/>
              </a:rPr>
              <a:t>As we can see, in the year 2019 the unemployment rate was flat or decreasing, always under 4%. Then on early March, started to grow above 4% to go suddenly to almost 15% at the beginnings of April, mostly because the lockdowns and restrictions in major cities and counties and the drop in every activity in the life.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The red dots marks two events that we consider very important in this time. the first one is the declaration of emergency of the US government on March 27th. The Second one is when the US reached the 100.000 deaths in May.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6</a:t>
            </a:fld>
            <a:endParaRPr lang="en-US"/>
          </a:p>
        </p:txBody>
      </p:sp>
    </p:spTree>
    <p:extLst>
      <p:ext uri="{BB962C8B-B14F-4D97-AF65-F5344CB8AC3E}">
        <p14:creationId xmlns:p14="http://schemas.microsoft.com/office/powerpoint/2010/main" val="29962995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The second indicator that we could use is the sentiment about buying a car</a:t>
            </a:r>
          </a:p>
          <a:p>
            <a:pPr marL="0" marR="0">
              <a:lnSpc>
                <a:spcPct val="115000"/>
              </a:lnSpc>
              <a:spcBef>
                <a:spcPts val="0"/>
              </a:spcBef>
              <a:spcAft>
                <a:spcPts val="0"/>
              </a:spcAft>
            </a:pPr>
            <a:endParaRPr lang="en-US" sz="1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This data set is extracted from the University of Michigan Consumer Survey. </a:t>
            </a:r>
            <a:r>
              <a:rPr lang="en-US" sz="2800" dirty="0"/>
              <a:t>The Surveys of Consumers are conducted by the Survey Research Center, under the direction of Richard T. Curtin, at the University of Michigan. </a:t>
            </a:r>
          </a:p>
          <a:p>
            <a:pPr marL="0" marR="0">
              <a:lnSpc>
                <a:spcPct val="115000"/>
              </a:lnSpc>
              <a:spcBef>
                <a:spcPts val="0"/>
              </a:spcBef>
              <a:spcAft>
                <a:spcPts val="0"/>
              </a:spcAft>
            </a:pPr>
            <a:endParaRPr lang="en-US" sz="2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2800" dirty="0"/>
              <a:t>The Surveys of Consumers have proven to be an accurate indicator of the future course of the national economy. </a:t>
            </a:r>
            <a:endParaRPr lang="en-US" sz="1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endParaRPr lang="en-US" sz="1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The Survey give us many dataset that we can use. In this case we have chosen the value “Good Times, Times are good” </a:t>
            </a:r>
            <a:endParaRPr lang="en-US" sz="1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a:t>
            </a:r>
            <a:endParaRPr lang="en-US" sz="1800" dirty="0">
              <a:effectLst/>
              <a:latin typeface="Arial" panose="020B0604020202020204" pitchFamily="34" charset="0"/>
              <a:ea typeface="Arial" panose="020B0604020202020204" pitchFamily="34" charset="0"/>
            </a:endParaRPr>
          </a:p>
          <a:p>
            <a:pPr marL="0" marR="0" lvl="0" indent="0" algn="l" defTabSz="914400" rtl="0" eaLnBrk="1" fontAlgn="auto" latinLnBrk="0" hangingPunct="1">
              <a:lnSpc>
                <a:spcPct val="115000"/>
              </a:lnSpc>
              <a:spcBef>
                <a:spcPts val="0"/>
              </a:spcBef>
              <a:spcAft>
                <a:spcPts val="0"/>
              </a:spcAft>
              <a:buClrTx/>
              <a:buSzTx/>
              <a:buFontTx/>
              <a:buNone/>
              <a:tabLst/>
              <a:defRPr/>
            </a:pPr>
            <a:r>
              <a:rPr lang="en-US" sz="1800" dirty="0">
                <a:solidFill>
                  <a:srgbClr val="BFBFBF"/>
                </a:solidFill>
                <a:effectLst/>
                <a:latin typeface="Arial" panose="020B0604020202020204" pitchFamily="34" charset="0"/>
                <a:ea typeface="Arial" panose="020B0604020202020204" pitchFamily="34" charset="0"/>
              </a:rPr>
              <a:t>The value dropped in April-May, and then rise after many cities and counties started re-open in May and June, but still is way down if we compare with 2019. Again, </a:t>
            </a:r>
            <a:r>
              <a:rPr lang="en-US" sz="1800" dirty="0"/>
              <a:t>The red dots marks two events that we consider very important in this time. the first one is the declaration of emergency of the US </a:t>
            </a:r>
            <a:r>
              <a:rPr lang="en-US" sz="1800" dirty="0" err="1"/>
              <a:t>govermente</a:t>
            </a:r>
            <a:r>
              <a:rPr lang="en-US" sz="1800" dirty="0"/>
              <a:t> on March 27th. The Second one is when the US reached the 100.000 deaths in May. </a:t>
            </a:r>
          </a:p>
          <a:p>
            <a:pPr marL="0" marR="0">
              <a:lnSpc>
                <a:spcPct val="115000"/>
              </a:lnSpc>
              <a:spcBef>
                <a:spcPts val="0"/>
              </a:spcBef>
              <a:spcAft>
                <a:spcPts val="0"/>
              </a:spcAft>
            </a:pPr>
            <a:endParaRPr lang="en-US" sz="1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endParaRPr lang="en-US" sz="1800" dirty="0">
              <a:solidFill>
                <a:srgbClr val="BFBFBF"/>
              </a:solidFill>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1800" dirty="0">
                <a:solidFill>
                  <a:srgbClr val="BFBFBF"/>
                </a:solidFill>
                <a:effectLst/>
                <a:latin typeface="Arial" panose="020B0604020202020204" pitchFamily="34" charset="0"/>
                <a:ea typeface="Arial" panose="020B0604020202020204" pitchFamily="34" charset="0"/>
              </a:rPr>
              <a:t>## Further information about the survey: https://data.sca.isr.umich.edu/fetchdoc.php?docid=24774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7</a:t>
            </a:fld>
            <a:endParaRPr lang="en-US"/>
          </a:p>
        </p:txBody>
      </p:sp>
    </p:spTree>
    <p:extLst>
      <p:ext uri="{BB962C8B-B14F-4D97-AF65-F5344CB8AC3E}">
        <p14:creationId xmlns:p14="http://schemas.microsoft.com/office/powerpoint/2010/main" val="647406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third indicator, interest rates, is not an indicator or a value per se because is arbitrary set by the Federal Reserve,  but can be used as it for the general situation of the economy. </a:t>
            </a:r>
          </a:p>
          <a:p>
            <a:endParaRPr lang="en-US" dirty="0"/>
          </a:p>
          <a:p>
            <a:endParaRPr lang="en-US" dirty="0"/>
          </a:p>
          <a:p>
            <a:endParaRPr lang="en-US" dirty="0"/>
          </a:p>
          <a:p>
            <a:r>
              <a:rPr lang="en-US" dirty="0"/>
              <a:t>The U.S. Congress established three key objectives for monetary policy in the Federal Reserve Act: maximizing employment, stabilizing prices, and moderating long-term interest rates. </a:t>
            </a:r>
          </a:p>
          <a:p>
            <a:r>
              <a:rPr lang="en-US" dirty="0"/>
              <a:t>So, the Fed is an independent institution but works with the government to get it goals. The drops or rises of the interest rates are used to keep the economy flowing. Usually when the interest rates drop, the demand rise... But, is that true in this case?</a:t>
            </a:r>
          </a:p>
          <a:p>
            <a:endParaRPr lang="en-US" dirty="0"/>
          </a:p>
          <a:p>
            <a:r>
              <a:rPr lang="en-US" dirty="0"/>
              <a:t>So, how does it the consumers? </a:t>
            </a:r>
          </a:p>
          <a:p>
            <a:endParaRPr lang="en-US" dirty="0"/>
          </a:p>
        </p:txBody>
      </p:sp>
      <p:sp>
        <p:nvSpPr>
          <p:cNvPr id="4" name="Slide Number Placeholder 3"/>
          <p:cNvSpPr>
            <a:spLocks noGrp="1"/>
          </p:cNvSpPr>
          <p:nvPr>
            <p:ph type="sldNum" sz="quarter" idx="5"/>
          </p:nvPr>
        </p:nvSpPr>
        <p:spPr/>
        <p:txBody>
          <a:bodyPr/>
          <a:lstStyle/>
          <a:p>
            <a:fld id="{A551F803-B3B3-4224-A2F3-0AFEC70F5041}" type="slidenum">
              <a:rPr lang="en-US" smtClean="0"/>
              <a:t>8</a:t>
            </a:fld>
            <a:endParaRPr lang="en-US"/>
          </a:p>
        </p:txBody>
      </p:sp>
    </p:spTree>
    <p:extLst>
      <p:ext uri="{BB962C8B-B14F-4D97-AF65-F5344CB8AC3E}">
        <p14:creationId xmlns:p14="http://schemas.microsoft.com/office/powerpoint/2010/main" val="1470616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F129449-BE99-4233-88C7-D6DE25DA8CF6}" type="datetimeFigureOut">
              <a:rPr lang="en-US" smtClean="0"/>
              <a:t>2/16/21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1857926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129449-BE99-4233-88C7-D6DE25DA8CF6}" type="datetimeFigureOut">
              <a:rPr lang="en-US" smtClean="0"/>
              <a:t>2/16/21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960457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129449-BE99-4233-88C7-D6DE25DA8CF6}" type="datetimeFigureOut">
              <a:rPr lang="en-US" smtClean="0"/>
              <a:t>2/16/21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3580908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129449-BE99-4233-88C7-D6DE25DA8CF6}" type="datetimeFigureOut">
              <a:rPr lang="en-US" smtClean="0"/>
              <a:t>2/16/21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687137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129449-BE99-4233-88C7-D6DE25DA8CF6}" type="datetimeFigureOut">
              <a:rPr lang="en-US" smtClean="0"/>
              <a:t>2/16/21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661340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F129449-BE99-4233-88C7-D6DE25DA8CF6}" type="datetimeFigureOut">
              <a:rPr lang="en-US" smtClean="0"/>
              <a:t>2/16/21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3711057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F129449-BE99-4233-88C7-D6DE25DA8CF6}" type="datetimeFigureOut">
              <a:rPr lang="en-US" smtClean="0"/>
              <a:t>2/16/21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1355809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F129449-BE99-4233-88C7-D6DE25DA8CF6}" type="datetimeFigureOut">
              <a:rPr lang="en-US" smtClean="0"/>
              <a:t>2/16/21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4233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129449-BE99-4233-88C7-D6DE25DA8CF6}" type="datetimeFigureOut">
              <a:rPr lang="en-US" smtClean="0"/>
              <a:t>2/16/21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136053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129449-BE99-4233-88C7-D6DE25DA8CF6}" type="datetimeFigureOut">
              <a:rPr lang="en-US" smtClean="0"/>
              <a:t>2/16/21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417761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129449-BE99-4233-88C7-D6DE25DA8CF6}" type="datetimeFigureOut">
              <a:rPr lang="en-US" smtClean="0"/>
              <a:t>2/16/21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1323E-203E-40C5-8BA5-734478889E91}" type="slidenum">
              <a:rPr lang="en-US" smtClean="0"/>
              <a:t>‹#›</a:t>
            </a:fld>
            <a:endParaRPr lang="en-US"/>
          </a:p>
        </p:txBody>
      </p:sp>
    </p:spTree>
    <p:extLst>
      <p:ext uri="{BB962C8B-B14F-4D97-AF65-F5344CB8AC3E}">
        <p14:creationId xmlns:p14="http://schemas.microsoft.com/office/powerpoint/2010/main" val="20698043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93000"/>
                <a:satMod val="150000"/>
                <a:shade val="98000"/>
                <a:lumMod val="102000"/>
              </a:schemeClr>
            </a:gs>
            <a:gs pos="83000">
              <a:schemeClr val="bg2">
                <a:tint val="98000"/>
                <a:satMod val="130000"/>
                <a:shade val="90000"/>
                <a:lumMod val="103000"/>
              </a:schemeClr>
            </a:gs>
            <a:gs pos="100000">
              <a:schemeClr val="bg2">
                <a:shade val="63000"/>
                <a:satMod val="120000"/>
              </a:schemeClr>
            </a:gs>
          </a:gsLst>
          <a:lin ang="540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129449-BE99-4233-88C7-D6DE25DA8CF6}" type="datetimeFigureOut">
              <a:rPr lang="en-US" smtClean="0"/>
              <a:t>2/16/21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51323E-203E-40C5-8BA5-734478889E91}" type="slidenum">
              <a:rPr lang="en-US" smtClean="0"/>
              <a:t>‹#›</a:t>
            </a:fld>
            <a:endParaRPr lang="en-US"/>
          </a:p>
        </p:txBody>
      </p:sp>
    </p:spTree>
    <p:extLst>
      <p:ext uri="{BB962C8B-B14F-4D97-AF65-F5344CB8AC3E}">
        <p14:creationId xmlns:p14="http://schemas.microsoft.com/office/powerpoint/2010/main" val="36165898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hyperlink" Target="https://covidtracking.com/data/api" TargetMode="External"/><Relationship Id="rId4" Type="http://schemas.openxmlformats.org/officeDocument/2006/relationships/hyperlink" Target="https://www.quandl.com/data/UMICH/SOC38-University-of-Michigan-Consumer-Survey-Reasons-for-Opinions-for-Buying-Conditions-for-Vehicles"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9.xml"/><Relationship Id="rId1" Type="http://schemas.openxmlformats.org/officeDocument/2006/relationships/slideLayout" Target="../slideLayouts/slideLayout8.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hyperlink" Target="https://covidtracking.com/data/api"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covidtracking.com/data/api"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OVID-19's historic economic impact, in the U.S. and abroad | Hub">
            <a:extLst>
              <a:ext uri="{FF2B5EF4-FFF2-40B4-BE49-F238E27FC236}">
                <a16:creationId xmlns:a16="http://schemas.microsoft.com/office/drawing/2014/main" id="{C181D88F-7660-E94F-9DF1-07D3B1108EBE}"/>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t="9172" r="-1" b="6537"/>
          <a:stretch/>
        </p:blipFill>
        <p:spPr bwMode="auto">
          <a:xfrm>
            <a:off x="15240" y="0"/>
            <a:ext cx="12188932" cy="685799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FBEC5E1-FC78-6C4D-8A69-6A9BC70C28A6}"/>
              </a:ext>
            </a:extLst>
          </p:cNvPr>
          <p:cNvSpPr txBox="1"/>
          <p:nvPr/>
        </p:nvSpPr>
        <p:spPr>
          <a:xfrm>
            <a:off x="2428920" y="5263471"/>
            <a:ext cx="11956176" cy="984885"/>
          </a:xfrm>
          <a:prstGeom prst="rect">
            <a:avLst/>
          </a:prstGeom>
          <a:noFill/>
        </p:spPr>
        <p:txBody>
          <a:bodyPr wrap="square" rtlCol="0">
            <a:spAutoFit/>
          </a:bodyPr>
          <a:lstStyle/>
          <a:p>
            <a:endParaRPr lang="en-US" dirty="0"/>
          </a:p>
          <a:p>
            <a:r>
              <a:rPr lang="en-US" sz="4000" b="1" dirty="0">
                <a:solidFill>
                  <a:srgbClr val="FFFFFF"/>
                </a:solidFill>
                <a:latin typeface="Arial Black" panose="020B0604020202020204" pitchFamily="34" charset="0"/>
                <a:cs typeface="Arial Black" panose="020B0604020202020204" pitchFamily="34" charset="0"/>
              </a:rPr>
              <a:t>YEAR of Reckoning: COVID-19 ?</a:t>
            </a:r>
            <a:endParaRPr lang="en-US" sz="4000" b="1" dirty="0">
              <a:latin typeface="Arial Black" panose="020B0604020202020204" pitchFamily="34" charset="0"/>
              <a:cs typeface="Arial Black" panose="020B0604020202020204" pitchFamily="34" charset="0"/>
            </a:endParaRPr>
          </a:p>
        </p:txBody>
      </p:sp>
      <p:sp>
        <p:nvSpPr>
          <p:cNvPr id="6" name="TextBox 5">
            <a:extLst>
              <a:ext uri="{FF2B5EF4-FFF2-40B4-BE49-F238E27FC236}">
                <a16:creationId xmlns:a16="http://schemas.microsoft.com/office/drawing/2014/main" id="{5662D4AD-DDE6-494D-8687-A75E09474C3E}"/>
              </a:ext>
            </a:extLst>
          </p:cNvPr>
          <p:cNvSpPr txBox="1"/>
          <p:nvPr/>
        </p:nvSpPr>
        <p:spPr>
          <a:xfrm>
            <a:off x="1153426" y="5048027"/>
            <a:ext cx="6287193" cy="1200329"/>
          </a:xfrm>
          <a:prstGeom prst="rect">
            <a:avLst/>
          </a:prstGeom>
          <a:noFill/>
        </p:spPr>
        <p:txBody>
          <a:bodyPr wrap="square" rtlCol="0">
            <a:spAutoFit/>
          </a:bodyPr>
          <a:lstStyle/>
          <a:p>
            <a:r>
              <a:rPr lang="en-US" sz="3200" b="1" dirty="0">
                <a:solidFill>
                  <a:schemeClr val="bg1"/>
                </a:solidFill>
                <a:latin typeface="Arial Black" panose="020B0604020202020204" pitchFamily="34" charset="0"/>
                <a:cs typeface="Arial Black" panose="020B0604020202020204" pitchFamily="34" charset="0"/>
              </a:rPr>
              <a:t>Has 2020 become a…</a:t>
            </a:r>
          </a:p>
          <a:p>
            <a:endParaRPr lang="en-US" sz="4000" dirty="0"/>
          </a:p>
        </p:txBody>
      </p:sp>
    </p:spTree>
    <p:extLst>
      <p:ext uri="{BB962C8B-B14F-4D97-AF65-F5344CB8AC3E}">
        <p14:creationId xmlns:p14="http://schemas.microsoft.com/office/powerpoint/2010/main" val="3523743867"/>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60A80EA-8D2E-4387-AE65-45E2F7170A2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10140" y="0"/>
            <a:ext cx="11571719" cy="6858000"/>
          </a:xfrm>
          <a:prstGeom prst="rect">
            <a:avLst/>
          </a:prstGeom>
        </p:spPr>
      </p:pic>
    </p:spTree>
    <p:extLst>
      <p:ext uri="{BB962C8B-B14F-4D97-AF65-F5344CB8AC3E}">
        <p14:creationId xmlns:p14="http://schemas.microsoft.com/office/powerpoint/2010/main" val="307811520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3" name="Picture 2">
            <a:extLst>
              <a:ext uri="{FF2B5EF4-FFF2-40B4-BE49-F238E27FC236}">
                <a16:creationId xmlns:a16="http://schemas.microsoft.com/office/drawing/2014/main" id="{B8603DD6-576B-4F27-B7A4-F50C1E467FD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91886" y="380210"/>
            <a:ext cx="11608227" cy="6097580"/>
          </a:xfrm>
          <a:prstGeom prst="rect">
            <a:avLst/>
          </a:prstGeom>
        </p:spPr>
      </p:pic>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4A7A8CBA-D556-404B-B1C6-5AC7F0C38837}"/>
              </a:ext>
            </a:extLst>
          </p:cNvPr>
          <p:cNvPicPr>
            <a:picLocks noChangeAspect="1"/>
          </p:cNvPicPr>
          <p:nvPr/>
        </p:nvPicPr>
        <p:blipFill>
          <a:blip r:embed="rId3">
            <a:alphaModFix amt="11000"/>
            <a:extLst>
              <a:ext uri="{28A0092B-C50C-407E-A947-70E740481C1C}">
                <a14:useLocalDpi xmlns:a14="http://schemas.microsoft.com/office/drawing/2010/main" val="0"/>
              </a:ext>
            </a:extLst>
          </a:blip>
          <a:stretch>
            <a:fillRect/>
          </a:stretch>
        </p:blipFill>
        <p:spPr>
          <a:xfrm>
            <a:off x="-289312" y="-335708"/>
            <a:ext cx="12770624" cy="7529416"/>
          </a:xfrm>
          <a:prstGeom prst="rect">
            <a:avLst/>
          </a:prstGeom>
        </p:spPr>
      </p:pic>
      <p:sp>
        <p:nvSpPr>
          <p:cNvPr id="183" name="Google Shape;183;p14"/>
          <p:cNvSpPr txBox="1"/>
          <p:nvPr/>
        </p:nvSpPr>
        <p:spPr>
          <a:xfrm>
            <a:off x="2787098" y="428671"/>
            <a:ext cx="6617804" cy="5170606"/>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Clr>
                <a:srgbClr val="000000"/>
              </a:buClr>
              <a:buSzPts val="4400"/>
              <a:buFont typeface="Arial"/>
              <a:buNone/>
            </a:pPr>
            <a:r>
              <a:rPr lang="en-US" sz="4400" i="0" u="none" strike="noStrike" cap="none" dirty="0">
                <a:solidFill>
                  <a:srgbClr val="000000"/>
                </a:solidFill>
                <a:latin typeface="Arial" panose="020B0604020202020204" pitchFamily="34" charset="0"/>
                <a:ea typeface="Calibri"/>
                <a:cs typeface="Arial" panose="020B0604020202020204" pitchFamily="34" charset="0"/>
                <a:sym typeface="Calibri"/>
              </a:rPr>
              <a:t>Retail investors have accounted for as much as 25% of the stock market's activity amid coronavirus-driven volatility.</a:t>
            </a:r>
            <a:endParaRPr dirty="0">
              <a:latin typeface="Arial" panose="020B0604020202020204" pitchFamily="34" charset="0"/>
              <a:cs typeface="Arial" panose="020B0604020202020204" pitchFamily="34" charset="0"/>
            </a:endParaRPr>
          </a:p>
        </p:txBody>
      </p:sp>
      <p:sp>
        <p:nvSpPr>
          <p:cNvPr id="184" name="Google Shape;184;p14"/>
          <p:cNvSpPr txBox="1"/>
          <p:nvPr/>
        </p:nvSpPr>
        <p:spPr>
          <a:xfrm>
            <a:off x="0" y="6150154"/>
            <a:ext cx="8383655"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i="0" u="none" strike="noStrike" cap="none" dirty="0">
                <a:solidFill>
                  <a:srgbClr val="000000"/>
                </a:solidFill>
                <a:latin typeface="Arial Black" panose="020B0A04020102020204" pitchFamily="34" charset="0"/>
                <a:ea typeface="Calibri"/>
                <a:cs typeface="Arial" panose="020B0604020202020204" pitchFamily="34" charset="0"/>
                <a:sym typeface="Calibri"/>
              </a:rPr>
              <a:t>Effect on </a:t>
            </a:r>
            <a:r>
              <a:rPr lang="en-US" sz="4000" b="1" dirty="0">
                <a:solidFill>
                  <a:srgbClr val="000000"/>
                </a:solidFill>
                <a:latin typeface="Arial Black" panose="020B0A04020102020204" pitchFamily="34" charset="0"/>
                <a:ea typeface="Calibri"/>
                <a:cs typeface="Arial" panose="020B0604020202020204" pitchFamily="34" charset="0"/>
                <a:sym typeface="Calibri"/>
              </a:rPr>
              <a:t>the Stock Market</a:t>
            </a:r>
            <a:r>
              <a:rPr lang="en-US" sz="4000" b="1" i="0" u="none" strike="noStrike" cap="none" dirty="0">
                <a:solidFill>
                  <a:srgbClr val="FFFFFF"/>
                </a:solidFill>
                <a:latin typeface="Arial Black" panose="020B0A04020102020204" pitchFamily="34" charset="0"/>
                <a:ea typeface="Calibri"/>
                <a:cs typeface="Arial" panose="020B0604020202020204" pitchFamily="34" charset="0"/>
                <a:sym typeface="Calibri"/>
              </a:rPr>
              <a:t> </a:t>
            </a:r>
            <a:endParaRPr sz="4000" dirty="0">
              <a:solidFill>
                <a:schemeClr val="dk1"/>
              </a:solidFill>
              <a:latin typeface="Arial Black" panose="020B0A04020102020204" pitchFamily="34" charset="0"/>
              <a:ea typeface="Calibri"/>
              <a:cs typeface="Arial" panose="020B0604020202020204" pitchFamily="34" charset="0"/>
              <a:sym typeface="Calibri"/>
            </a:endParaRPr>
          </a:p>
        </p:txBody>
      </p:sp>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90" name="Google Shape;190;p15"/>
          <p:cNvPicPr preferRelativeResize="0"/>
          <p:nvPr/>
        </p:nvPicPr>
        <p:blipFill>
          <a:blip r:embed="rId3">
            <a:extLst>
              <a:ext uri="{28A0092B-C50C-407E-A947-70E740481C1C}">
                <a14:useLocalDpi xmlns:a14="http://schemas.microsoft.com/office/drawing/2010/main" val="0"/>
              </a:ext>
            </a:extLst>
          </a:blip>
          <a:srcRect/>
          <a:stretch/>
        </p:blipFill>
        <p:spPr>
          <a:xfrm>
            <a:off x="413603" y="113544"/>
            <a:ext cx="7443896" cy="6630910"/>
          </a:xfrm>
          <a:prstGeom prst="rect">
            <a:avLst/>
          </a:prstGeom>
          <a:noFill/>
          <a:ln>
            <a:noFill/>
          </a:ln>
        </p:spPr>
      </p:pic>
      <p:sp>
        <p:nvSpPr>
          <p:cNvPr id="3" name="TextBox 2">
            <a:extLst>
              <a:ext uri="{FF2B5EF4-FFF2-40B4-BE49-F238E27FC236}">
                <a16:creationId xmlns:a16="http://schemas.microsoft.com/office/drawing/2014/main" id="{AF74A44B-EEFE-4E1A-B8EB-8902AB058B6E}"/>
              </a:ext>
            </a:extLst>
          </p:cNvPr>
          <p:cNvSpPr txBox="1"/>
          <p:nvPr/>
        </p:nvSpPr>
        <p:spPr>
          <a:xfrm>
            <a:off x="8109285" y="788874"/>
            <a:ext cx="3110082" cy="4785926"/>
          </a:xfrm>
          <a:prstGeom prst="rect">
            <a:avLst/>
          </a:prstGeom>
          <a:noFill/>
        </p:spPr>
        <p:txBody>
          <a:bodyPr wrap="none" rtlCol="0">
            <a:spAutoFit/>
          </a:bodyPr>
          <a:lstStyle/>
          <a:p>
            <a:pPr algn="ctr">
              <a:spcAft>
                <a:spcPts val="1200"/>
              </a:spcAft>
            </a:pPr>
            <a:r>
              <a:rPr lang="en-US" sz="3500" dirty="0">
                <a:latin typeface="Arial Black" panose="020B0A04020102020204" pitchFamily="34" charset="0"/>
              </a:rPr>
              <a:t>Consumer</a:t>
            </a:r>
          </a:p>
          <a:p>
            <a:pPr algn="ctr">
              <a:spcAft>
                <a:spcPts val="1200"/>
              </a:spcAft>
            </a:pPr>
            <a:r>
              <a:rPr lang="en-US" sz="3500" dirty="0">
                <a:latin typeface="Arial Black" panose="020B0A04020102020204" pitchFamily="34" charset="0"/>
              </a:rPr>
              <a:t>Sentiment</a:t>
            </a:r>
          </a:p>
          <a:p>
            <a:pPr algn="ctr">
              <a:spcAft>
                <a:spcPts val="1200"/>
              </a:spcAft>
            </a:pPr>
            <a:r>
              <a:rPr lang="en-US" sz="3500" dirty="0">
                <a:solidFill>
                  <a:schemeClr val="accent1">
                    <a:lumMod val="60000"/>
                    <a:lumOff val="40000"/>
                  </a:schemeClr>
                </a:solidFill>
                <a:latin typeface="Arial Black" panose="020B0A04020102020204" pitchFamily="34" charset="0"/>
              </a:rPr>
              <a:t>vs</a:t>
            </a:r>
          </a:p>
          <a:p>
            <a:pPr algn="ctr">
              <a:spcAft>
                <a:spcPts val="1200"/>
              </a:spcAft>
            </a:pPr>
            <a:r>
              <a:rPr lang="en-US" sz="3500" dirty="0">
                <a:latin typeface="Arial Black" panose="020B0A04020102020204" pitchFamily="34" charset="0"/>
              </a:rPr>
              <a:t>Auto</a:t>
            </a:r>
          </a:p>
          <a:p>
            <a:pPr algn="ctr">
              <a:spcAft>
                <a:spcPts val="1200"/>
              </a:spcAft>
            </a:pPr>
            <a:r>
              <a:rPr lang="en-US" sz="3500" dirty="0">
                <a:latin typeface="Arial Black" panose="020B0A04020102020204" pitchFamily="34" charset="0"/>
              </a:rPr>
              <a:t>Segment</a:t>
            </a:r>
          </a:p>
          <a:p>
            <a:pPr algn="ctr">
              <a:spcAft>
                <a:spcPts val="1200"/>
              </a:spcAft>
            </a:pPr>
            <a:r>
              <a:rPr lang="en-US" sz="3500" dirty="0">
                <a:latin typeface="Arial Black" panose="020B0A04020102020204" pitchFamily="34" charset="0"/>
              </a:rPr>
              <a:t>Index Stock</a:t>
            </a:r>
          </a:p>
          <a:p>
            <a:pPr algn="ctr">
              <a:spcAft>
                <a:spcPts val="1200"/>
              </a:spcAft>
            </a:pPr>
            <a:r>
              <a:rPr lang="en-US" sz="3500" dirty="0">
                <a:latin typeface="Arial Black" panose="020B0A04020102020204" pitchFamily="34" charset="0"/>
              </a:rPr>
              <a:t>Prices</a:t>
            </a:r>
          </a:p>
        </p:txBody>
      </p:sp>
      <p:sp>
        <p:nvSpPr>
          <p:cNvPr id="5" name="Rectangle 4">
            <a:extLst>
              <a:ext uri="{FF2B5EF4-FFF2-40B4-BE49-F238E27FC236}">
                <a16:creationId xmlns:a16="http://schemas.microsoft.com/office/drawing/2014/main" id="{C8D17C8C-1B65-2549-8111-A86BF20CAEFF}"/>
              </a:ext>
            </a:extLst>
          </p:cNvPr>
          <p:cNvSpPr/>
          <p:nvPr/>
        </p:nvSpPr>
        <p:spPr>
          <a:xfrm>
            <a:off x="7910945" y="5448549"/>
            <a:ext cx="3732414" cy="77823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0D026655-1D33-0245-A041-0B73C450C0F0}"/>
              </a:ext>
            </a:extLst>
          </p:cNvPr>
          <p:cNvGrpSpPr/>
          <p:nvPr/>
        </p:nvGrpSpPr>
        <p:grpSpPr>
          <a:xfrm>
            <a:off x="8052262" y="5574800"/>
            <a:ext cx="4139738" cy="600164"/>
            <a:chOff x="3025833" y="5772118"/>
            <a:chExt cx="4139738" cy="600164"/>
          </a:xfrm>
        </p:grpSpPr>
        <p:sp>
          <p:nvSpPr>
            <p:cNvPr id="7" name="TextBox 6">
              <a:extLst>
                <a:ext uri="{FF2B5EF4-FFF2-40B4-BE49-F238E27FC236}">
                  <a16:creationId xmlns:a16="http://schemas.microsoft.com/office/drawing/2014/main" id="{1FCBFF07-B4E6-B04A-ADA5-9DB499D27E5D}"/>
                </a:ext>
              </a:extLst>
            </p:cNvPr>
            <p:cNvSpPr txBox="1"/>
            <p:nvPr/>
          </p:nvSpPr>
          <p:spPr>
            <a:xfrm>
              <a:off x="3142211" y="5772118"/>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2020 – U.S. deaths reach 100,000</a:t>
              </a:r>
            </a:p>
          </p:txBody>
        </p:sp>
        <p:sp>
          <p:nvSpPr>
            <p:cNvPr id="8" name="Rectangle 7">
              <a:extLst>
                <a:ext uri="{FF2B5EF4-FFF2-40B4-BE49-F238E27FC236}">
                  <a16:creationId xmlns:a16="http://schemas.microsoft.com/office/drawing/2014/main" id="{ADD66629-6201-2146-9791-09725E3ACCF1}"/>
                </a:ext>
              </a:extLst>
            </p:cNvPr>
            <p:cNvSpPr/>
            <p:nvPr/>
          </p:nvSpPr>
          <p:spPr>
            <a:xfrm>
              <a:off x="3025835" y="588541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06563D6-145D-3C4D-92A2-81ADE6E0113C}"/>
                </a:ext>
              </a:extLst>
            </p:cNvPr>
            <p:cNvSpPr/>
            <p:nvPr/>
          </p:nvSpPr>
          <p:spPr>
            <a:xfrm>
              <a:off x="3025833" y="61744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6"/>
          <p:cNvSpPr txBox="1"/>
          <p:nvPr/>
        </p:nvSpPr>
        <p:spPr>
          <a:xfrm>
            <a:off x="7826097" y="206911"/>
            <a:ext cx="3902110" cy="5632271"/>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sz="4000" b="0" i="0" u="none" strike="noStrike" cap="none" dirty="0">
                <a:solidFill>
                  <a:srgbClr val="000000"/>
                </a:solidFill>
                <a:latin typeface="Arial Black" panose="020B0A04020102020204" pitchFamily="34" charset="0"/>
                <a:ea typeface="Calibri"/>
                <a:cs typeface="Calibri"/>
                <a:sym typeface="Calibri"/>
              </a:rPr>
              <a:t>S&amp;P 500 </a:t>
            </a:r>
          </a:p>
          <a:p>
            <a:pPr marL="0" marR="0" lvl="0" indent="0" algn="ctr" rtl="0">
              <a:lnSpc>
                <a:spcPct val="150000"/>
              </a:lnSpc>
              <a:spcBef>
                <a:spcPts val="0"/>
              </a:spcBef>
              <a:spcAft>
                <a:spcPts val="0"/>
              </a:spcAft>
              <a:buNone/>
            </a:pPr>
            <a:r>
              <a:rPr lang="en-US" sz="4000" b="0" i="0" u="none" strike="noStrike" cap="none" dirty="0">
                <a:solidFill>
                  <a:schemeClr val="accent1">
                    <a:lumMod val="60000"/>
                    <a:lumOff val="40000"/>
                  </a:schemeClr>
                </a:solidFill>
                <a:latin typeface="Arial Black" panose="020B0A04020102020204" pitchFamily="34" charset="0"/>
                <a:ea typeface="Calibri"/>
                <a:cs typeface="Calibri"/>
                <a:sym typeface="Calibri"/>
              </a:rPr>
              <a:t>vs</a:t>
            </a:r>
            <a:br>
              <a:rPr lang="en-US" sz="4000" b="0" i="0" u="none" strike="noStrike" cap="none" dirty="0">
                <a:solidFill>
                  <a:srgbClr val="000000"/>
                </a:solidFill>
                <a:latin typeface="Arial Black" panose="020B0A04020102020204" pitchFamily="34" charset="0"/>
                <a:ea typeface="Calibri"/>
                <a:cs typeface="Calibri"/>
                <a:sym typeface="Calibri"/>
              </a:rPr>
            </a:br>
            <a:r>
              <a:rPr lang="en-US" sz="4000" b="0" i="0" u="none" strike="noStrike" cap="none" dirty="0">
                <a:solidFill>
                  <a:srgbClr val="000000"/>
                </a:solidFill>
                <a:latin typeface="Arial Black" panose="020B0A04020102020204" pitchFamily="34" charset="0"/>
                <a:ea typeface="Calibri"/>
                <a:cs typeface="Calibri"/>
                <a:sym typeface="Calibri"/>
              </a:rPr>
              <a:t>Auto Segment Index Stock Prices</a:t>
            </a:r>
            <a:endParaRPr sz="4000" dirty="0">
              <a:solidFill>
                <a:schemeClr val="dk1"/>
              </a:solidFill>
              <a:latin typeface="Arial Black" panose="020B0A04020102020204" pitchFamily="34" charset="0"/>
              <a:ea typeface="Calibri"/>
              <a:cs typeface="Calibri"/>
              <a:sym typeface="Calibri"/>
            </a:endParaRPr>
          </a:p>
        </p:txBody>
      </p:sp>
      <p:pic>
        <p:nvPicPr>
          <p:cNvPr id="196" name="Google Shape;196;p16" descr="Chart, line chart&#10;&#10;Description automatically generated"/>
          <p:cNvPicPr preferRelativeResize="0"/>
          <p:nvPr/>
        </p:nvPicPr>
        <p:blipFill rotWithShape="1">
          <a:blip r:embed="rId3">
            <a:alphaModFix/>
          </a:blip>
          <a:srcRect/>
          <a:stretch/>
        </p:blipFill>
        <p:spPr>
          <a:xfrm>
            <a:off x="-1" y="0"/>
            <a:ext cx="7698827" cy="6858000"/>
          </a:xfrm>
          <a:prstGeom prst="rect">
            <a:avLst/>
          </a:prstGeom>
          <a:noFill/>
          <a:ln>
            <a:noFill/>
          </a:ln>
        </p:spPr>
      </p:pic>
      <p:pic>
        <p:nvPicPr>
          <p:cNvPr id="4" name="Google Shape;196;p16">
            <a:extLst>
              <a:ext uri="{FF2B5EF4-FFF2-40B4-BE49-F238E27FC236}">
                <a16:creationId xmlns:a16="http://schemas.microsoft.com/office/drawing/2014/main" id="{04480CCE-CD55-BB4B-94A3-77F172E2474E}"/>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0" y="0"/>
            <a:ext cx="7698827" cy="6857999"/>
          </a:xfrm>
          <a:prstGeom prst="rect">
            <a:avLst/>
          </a:prstGeom>
          <a:noFill/>
          <a:ln>
            <a:noFill/>
          </a:ln>
        </p:spPr>
      </p:pic>
      <p:sp>
        <p:nvSpPr>
          <p:cNvPr id="5" name="Rectangle 4">
            <a:extLst>
              <a:ext uri="{FF2B5EF4-FFF2-40B4-BE49-F238E27FC236}">
                <a16:creationId xmlns:a16="http://schemas.microsoft.com/office/drawing/2014/main" id="{D4E3B6CE-B6EA-9E4D-8309-1CC2CA486D63}"/>
              </a:ext>
            </a:extLst>
          </p:cNvPr>
          <p:cNvSpPr/>
          <p:nvPr/>
        </p:nvSpPr>
        <p:spPr>
          <a:xfrm>
            <a:off x="7910945" y="5924674"/>
            <a:ext cx="3732414" cy="77823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71765FA2-F706-3C45-A11F-0A1C4B5C56A1}"/>
              </a:ext>
            </a:extLst>
          </p:cNvPr>
          <p:cNvGrpSpPr/>
          <p:nvPr/>
        </p:nvGrpSpPr>
        <p:grpSpPr>
          <a:xfrm>
            <a:off x="8052262" y="6050925"/>
            <a:ext cx="4139738" cy="600164"/>
            <a:chOff x="3025833" y="5772118"/>
            <a:chExt cx="4139738" cy="600164"/>
          </a:xfrm>
        </p:grpSpPr>
        <p:sp>
          <p:nvSpPr>
            <p:cNvPr id="7" name="TextBox 6">
              <a:extLst>
                <a:ext uri="{FF2B5EF4-FFF2-40B4-BE49-F238E27FC236}">
                  <a16:creationId xmlns:a16="http://schemas.microsoft.com/office/drawing/2014/main" id="{368FD19F-886E-014C-A441-A07926D13799}"/>
                </a:ext>
              </a:extLst>
            </p:cNvPr>
            <p:cNvSpPr txBox="1"/>
            <p:nvPr/>
          </p:nvSpPr>
          <p:spPr>
            <a:xfrm>
              <a:off x="3142211" y="5772118"/>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2020 – U.S. deaths reach 100,000</a:t>
              </a:r>
            </a:p>
          </p:txBody>
        </p:sp>
        <p:sp>
          <p:nvSpPr>
            <p:cNvPr id="8" name="Rectangle 7">
              <a:extLst>
                <a:ext uri="{FF2B5EF4-FFF2-40B4-BE49-F238E27FC236}">
                  <a16:creationId xmlns:a16="http://schemas.microsoft.com/office/drawing/2014/main" id="{1D25B44A-62DB-2048-B4E2-3317DE7023D4}"/>
                </a:ext>
              </a:extLst>
            </p:cNvPr>
            <p:cNvSpPr/>
            <p:nvPr/>
          </p:nvSpPr>
          <p:spPr>
            <a:xfrm>
              <a:off x="3025835" y="588541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05FCD1E-898C-4E4C-A805-92DE08FE13EA}"/>
                </a:ext>
              </a:extLst>
            </p:cNvPr>
            <p:cNvSpPr/>
            <p:nvPr/>
          </p:nvSpPr>
          <p:spPr>
            <a:xfrm>
              <a:off x="3025833" y="61744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7"/>
          <p:cNvSpPr txBox="1"/>
          <p:nvPr/>
        </p:nvSpPr>
        <p:spPr>
          <a:xfrm>
            <a:off x="8616974" y="635368"/>
            <a:ext cx="3902110" cy="22467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dirty="0">
                <a:solidFill>
                  <a:schemeClr val="dk1"/>
                </a:solidFill>
                <a:latin typeface="Arial Black" panose="020B0A04020102020204" pitchFamily="34" charset="0"/>
                <a:ea typeface="Calibri"/>
                <a:cs typeface="Calibri"/>
                <a:sym typeface="Calibri"/>
              </a:rPr>
              <a:t>S&amp;P 500 Index </a:t>
            </a:r>
          </a:p>
          <a:p>
            <a:pPr marL="0" marR="0" lvl="0" indent="0" algn="ctr" rtl="0">
              <a:spcBef>
                <a:spcPts val="0"/>
              </a:spcBef>
              <a:spcAft>
                <a:spcPts val="0"/>
              </a:spcAft>
              <a:buNone/>
            </a:pPr>
            <a:r>
              <a:rPr lang="en-US" sz="2000" dirty="0">
                <a:solidFill>
                  <a:schemeClr val="accent1">
                    <a:lumMod val="60000"/>
                    <a:lumOff val="40000"/>
                  </a:schemeClr>
                </a:solidFill>
                <a:latin typeface="Arial Black" panose="020B0A04020102020204" pitchFamily="34" charset="0"/>
                <a:ea typeface="Calibri"/>
                <a:cs typeface="Calibri"/>
                <a:sym typeface="Calibri"/>
              </a:rPr>
              <a:t>vs</a:t>
            </a:r>
            <a:r>
              <a:rPr lang="en-US" sz="2000" dirty="0">
                <a:solidFill>
                  <a:schemeClr val="dk1"/>
                </a:solidFill>
                <a:latin typeface="Arial Black" panose="020B0A04020102020204" pitchFamily="34" charset="0"/>
                <a:ea typeface="Calibri"/>
                <a:cs typeface="Calibri"/>
                <a:sym typeface="Calibri"/>
              </a:rPr>
              <a:t> </a:t>
            </a:r>
            <a:endParaRPr sz="2000" dirty="0">
              <a:latin typeface="Arial Black" panose="020B0A04020102020204" pitchFamily="34" charset="0"/>
            </a:endParaRPr>
          </a:p>
          <a:p>
            <a:pPr marL="0" marR="0" lvl="0" indent="0" algn="ctr" rtl="0">
              <a:spcBef>
                <a:spcPts val="0"/>
              </a:spcBef>
              <a:spcAft>
                <a:spcPts val="0"/>
              </a:spcAft>
              <a:buNone/>
            </a:pPr>
            <a:r>
              <a:rPr lang="en-US" sz="2000" dirty="0">
                <a:solidFill>
                  <a:schemeClr val="dk1"/>
                </a:solidFill>
                <a:latin typeface="Arial Black" panose="020B0A04020102020204" pitchFamily="34" charset="0"/>
                <a:ea typeface="Calibri"/>
                <a:cs typeface="Calibri"/>
                <a:sym typeface="Calibri"/>
              </a:rPr>
              <a:t>Luxury AG Index</a:t>
            </a:r>
            <a:endParaRPr sz="2000" dirty="0">
              <a:latin typeface="Arial Black" panose="020B0A04020102020204" pitchFamily="34" charset="0"/>
            </a:endParaRPr>
          </a:p>
          <a:p>
            <a:pPr marL="0" marR="0" lvl="0" indent="0" algn="ctr" rtl="0">
              <a:spcBef>
                <a:spcPts val="0"/>
              </a:spcBef>
              <a:spcAft>
                <a:spcPts val="0"/>
              </a:spcAft>
              <a:buNone/>
            </a:pPr>
            <a:endParaRPr sz="2000" cap="none" dirty="0">
              <a:solidFill>
                <a:schemeClr val="dk1"/>
              </a:solidFill>
              <a:latin typeface="Arial Black" panose="020B0A04020102020204" pitchFamily="34" charset="0"/>
              <a:ea typeface="Calibri"/>
              <a:cs typeface="Calibri"/>
              <a:sym typeface="Calibri"/>
            </a:endParaRPr>
          </a:p>
          <a:p>
            <a:pPr marL="0" marR="0" lvl="0" indent="0" algn="ctr" rtl="0">
              <a:spcBef>
                <a:spcPts val="0"/>
              </a:spcBef>
              <a:spcAft>
                <a:spcPts val="0"/>
              </a:spcAft>
              <a:buNone/>
            </a:pPr>
            <a:br>
              <a:rPr lang="en-US" sz="2000" cap="none" dirty="0">
                <a:solidFill>
                  <a:schemeClr val="dk1"/>
                </a:solidFill>
                <a:latin typeface="Arial Black" panose="020B0A04020102020204" pitchFamily="34" charset="0"/>
                <a:ea typeface="Calibri"/>
                <a:cs typeface="Calibri"/>
                <a:sym typeface="Calibri"/>
              </a:rPr>
            </a:br>
            <a:br>
              <a:rPr lang="en-US" sz="2000" cap="none" dirty="0">
                <a:solidFill>
                  <a:schemeClr val="dk1"/>
                </a:solidFill>
                <a:latin typeface="Arial Black" panose="020B0A04020102020204" pitchFamily="34" charset="0"/>
                <a:ea typeface="Calibri"/>
                <a:cs typeface="Calibri"/>
                <a:sym typeface="Calibri"/>
              </a:rPr>
            </a:br>
            <a:endParaRPr sz="2000" dirty="0">
              <a:solidFill>
                <a:schemeClr val="dk1"/>
              </a:solidFill>
              <a:latin typeface="Arial Black" panose="020B0A04020102020204" pitchFamily="34" charset="0"/>
              <a:ea typeface="Calibri"/>
              <a:cs typeface="Calibri"/>
              <a:sym typeface="Calibri"/>
            </a:endParaRPr>
          </a:p>
        </p:txBody>
      </p:sp>
      <p:pic>
        <p:nvPicPr>
          <p:cNvPr id="203" name="Google Shape;203;p17"/>
          <p:cNvPicPr preferRelativeResize="0"/>
          <p:nvPr/>
        </p:nvPicPr>
        <p:blipFill>
          <a:blip r:embed="rId3">
            <a:extLst>
              <a:ext uri="{28A0092B-C50C-407E-A947-70E740481C1C}">
                <a14:useLocalDpi xmlns:a14="http://schemas.microsoft.com/office/drawing/2010/main" val="0"/>
              </a:ext>
            </a:extLst>
          </a:blip>
          <a:srcRect/>
          <a:stretch/>
        </p:blipFill>
        <p:spPr>
          <a:xfrm>
            <a:off x="0" y="300042"/>
            <a:ext cx="9186863" cy="5507018"/>
          </a:xfrm>
          <a:prstGeom prst="rect">
            <a:avLst/>
          </a:prstGeom>
          <a:noFill/>
          <a:ln>
            <a:noFill/>
          </a:ln>
        </p:spPr>
      </p:pic>
      <p:sp>
        <p:nvSpPr>
          <p:cNvPr id="2" name="TextBox 1">
            <a:extLst>
              <a:ext uri="{FF2B5EF4-FFF2-40B4-BE49-F238E27FC236}">
                <a16:creationId xmlns:a16="http://schemas.microsoft.com/office/drawing/2014/main" id="{78295BA2-C702-480F-9033-874737662546}"/>
              </a:ext>
            </a:extLst>
          </p:cNvPr>
          <p:cNvSpPr txBox="1"/>
          <p:nvPr/>
        </p:nvSpPr>
        <p:spPr>
          <a:xfrm>
            <a:off x="9186863" y="2069114"/>
            <a:ext cx="2884464" cy="3737946"/>
          </a:xfrm>
          <a:prstGeom prst="rect">
            <a:avLst/>
          </a:prstGeom>
          <a:noFill/>
        </p:spPr>
        <p:txBody>
          <a:bodyPr wrap="square" rtlCol="0">
            <a:spAutoFit/>
          </a:bodyPr>
          <a:lstStyle/>
          <a:p>
            <a:pPr algn="ctr">
              <a:lnSpc>
                <a:spcPct val="150000"/>
              </a:lnSpc>
            </a:pPr>
            <a:r>
              <a:rPr lang="en-US" sz="2000" cap="none" dirty="0">
                <a:solidFill>
                  <a:schemeClr val="dk1"/>
                </a:solidFill>
                <a:latin typeface="Arial Black" panose="020B0A04020102020204" pitchFamily="34" charset="0"/>
                <a:ea typeface="Calibri"/>
                <a:cs typeface="Calibri"/>
                <a:sym typeface="Calibri"/>
              </a:rPr>
              <a:t>Tesla sales fueled the rise of their  stock price and drove the luxury index from flat performance to outpacing the S&amp;P.</a:t>
            </a:r>
            <a:br>
              <a:rPr lang="en-US" sz="2000" cap="none" dirty="0">
                <a:solidFill>
                  <a:schemeClr val="dk1"/>
                </a:solidFill>
                <a:latin typeface="Arial Black" panose="020B0A04020102020204" pitchFamily="34" charset="0"/>
                <a:ea typeface="Calibri"/>
                <a:cs typeface="Calibri"/>
                <a:sym typeface="Calibri"/>
              </a:rPr>
            </a:br>
            <a:endParaRPr lang="en-US" sz="2000" dirty="0"/>
          </a:p>
        </p:txBody>
      </p:sp>
      <p:sp>
        <p:nvSpPr>
          <p:cNvPr id="5" name="Rectangle 4">
            <a:extLst>
              <a:ext uri="{FF2B5EF4-FFF2-40B4-BE49-F238E27FC236}">
                <a16:creationId xmlns:a16="http://schemas.microsoft.com/office/drawing/2014/main" id="{D7B8C96B-DA55-FF4D-AB14-56D394E97FD8}"/>
              </a:ext>
            </a:extLst>
          </p:cNvPr>
          <p:cNvSpPr/>
          <p:nvPr/>
        </p:nvSpPr>
        <p:spPr>
          <a:xfrm>
            <a:off x="260733" y="635368"/>
            <a:ext cx="3582605" cy="65198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671F6612-5DBE-D24C-B3A2-956CA2D9688D}"/>
              </a:ext>
            </a:extLst>
          </p:cNvPr>
          <p:cNvGrpSpPr/>
          <p:nvPr/>
        </p:nvGrpSpPr>
        <p:grpSpPr>
          <a:xfrm>
            <a:off x="402050" y="635369"/>
            <a:ext cx="4139738" cy="600164"/>
            <a:chOff x="3025833" y="5772118"/>
            <a:chExt cx="4139738" cy="600164"/>
          </a:xfrm>
        </p:grpSpPr>
        <p:sp>
          <p:nvSpPr>
            <p:cNvPr id="7" name="TextBox 6">
              <a:extLst>
                <a:ext uri="{FF2B5EF4-FFF2-40B4-BE49-F238E27FC236}">
                  <a16:creationId xmlns:a16="http://schemas.microsoft.com/office/drawing/2014/main" id="{3B247527-33A9-0547-B7D6-42C130F2E58E}"/>
                </a:ext>
              </a:extLst>
            </p:cNvPr>
            <p:cNvSpPr txBox="1"/>
            <p:nvPr/>
          </p:nvSpPr>
          <p:spPr>
            <a:xfrm>
              <a:off x="3142211" y="5772118"/>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 U.S. deaths reach 100,000</a:t>
              </a:r>
            </a:p>
          </p:txBody>
        </p:sp>
        <p:sp>
          <p:nvSpPr>
            <p:cNvPr id="8" name="Rectangle 7">
              <a:extLst>
                <a:ext uri="{FF2B5EF4-FFF2-40B4-BE49-F238E27FC236}">
                  <a16:creationId xmlns:a16="http://schemas.microsoft.com/office/drawing/2014/main" id="{930E9D2F-01AA-164E-9B80-D81B07C41EFC}"/>
                </a:ext>
              </a:extLst>
            </p:cNvPr>
            <p:cNvSpPr/>
            <p:nvPr/>
          </p:nvSpPr>
          <p:spPr>
            <a:xfrm>
              <a:off x="3025835" y="588541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7D8486F-FD3E-F040-8EF8-9B7826EAFFF2}"/>
                </a:ext>
              </a:extLst>
            </p:cNvPr>
            <p:cNvSpPr/>
            <p:nvPr/>
          </p:nvSpPr>
          <p:spPr>
            <a:xfrm>
              <a:off x="3025833" y="61744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hina and the COVID-19 Pandemic: Impact on Economy - S.J. Grand">
            <a:extLst>
              <a:ext uri="{FF2B5EF4-FFF2-40B4-BE49-F238E27FC236}">
                <a16:creationId xmlns:a16="http://schemas.microsoft.com/office/drawing/2014/main" id="{2F069132-8DD9-4732-A45D-8C16E54557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39"/>
          <a:stretch/>
        </p:blipFill>
        <p:spPr bwMode="auto">
          <a:xfrm>
            <a:off x="321733" y="321733"/>
            <a:ext cx="11548534" cy="621453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D9D535E-8599-441D-A558-E243E71B9BBB}"/>
              </a:ext>
            </a:extLst>
          </p:cNvPr>
          <p:cNvSpPr txBox="1"/>
          <p:nvPr/>
        </p:nvSpPr>
        <p:spPr>
          <a:xfrm>
            <a:off x="7435516" y="481264"/>
            <a:ext cx="4161524" cy="1015663"/>
          </a:xfrm>
          <a:prstGeom prst="rect">
            <a:avLst/>
          </a:prstGeom>
          <a:noFill/>
        </p:spPr>
        <p:txBody>
          <a:bodyPr wrap="none" rtlCol="0">
            <a:spAutoFit/>
          </a:bodyPr>
          <a:lstStyle/>
          <a:p>
            <a:r>
              <a:rPr lang="en-US" sz="6000" dirty="0">
                <a:solidFill>
                  <a:schemeClr val="bg1"/>
                </a:solidFill>
                <a:latin typeface="Arial Black" panose="020B0A04020102020204" pitchFamily="34" charset="0"/>
                <a:cs typeface="Arial" panose="020B0604020202020204" pitchFamily="34" charset="0"/>
              </a:rPr>
              <a:t>Summary</a:t>
            </a:r>
          </a:p>
        </p:txBody>
      </p:sp>
    </p:spTree>
    <p:extLst>
      <p:ext uri="{BB962C8B-B14F-4D97-AF65-F5344CB8AC3E}">
        <p14:creationId xmlns:p14="http://schemas.microsoft.com/office/powerpoint/2010/main" val="3427778740"/>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line chart&#10;&#10;Description automatically generated">
            <a:extLst>
              <a:ext uri="{FF2B5EF4-FFF2-40B4-BE49-F238E27FC236}">
                <a16:creationId xmlns:a16="http://schemas.microsoft.com/office/drawing/2014/main" id="{35E912B3-D07D-114D-AAEB-F63B2CA4A361}"/>
              </a:ext>
            </a:extLst>
          </p:cNvPr>
          <p:cNvPicPr>
            <a:picLocks noChangeAspect="1"/>
          </p:cNvPicPr>
          <p:nvPr/>
        </p:nvPicPr>
        <p:blipFill rotWithShape="1">
          <a:blip r:embed="rId3"/>
          <a:srcRect l="7500" t="6250" r="15500" b="5937"/>
          <a:stretch/>
        </p:blipFill>
        <p:spPr>
          <a:xfrm>
            <a:off x="0" y="648194"/>
            <a:ext cx="12192000" cy="5561611"/>
          </a:xfrm>
          <a:prstGeom prst="rect">
            <a:avLst/>
          </a:prstGeom>
        </p:spPr>
      </p:pic>
      <p:sp>
        <p:nvSpPr>
          <p:cNvPr id="4" name="Rectangle 3">
            <a:extLst>
              <a:ext uri="{FF2B5EF4-FFF2-40B4-BE49-F238E27FC236}">
                <a16:creationId xmlns:a16="http://schemas.microsoft.com/office/drawing/2014/main" id="{FB2431EA-F561-0748-8B3D-A116FBF98E12}"/>
              </a:ext>
            </a:extLst>
          </p:cNvPr>
          <p:cNvSpPr/>
          <p:nvPr/>
        </p:nvSpPr>
        <p:spPr>
          <a:xfrm>
            <a:off x="0" y="357909"/>
            <a:ext cx="12192000" cy="2902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2F6FF15-7050-FF46-A77C-0D356A3486DE}"/>
              </a:ext>
            </a:extLst>
          </p:cNvPr>
          <p:cNvSpPr/>
          <p:nvPr/>
        </p:nvSpPr>
        <p:spPr>
          <a:xfrm>
            <a:off x="0" y="6149111"/>
            <a:ext cx="12192000" cy="2902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C2B99D7-90ED-C043-97EE-D730A0CF5887}"/>
              </a:ext>
            </a:extLst>
          </p:cNvPr>
          <p:cNvSpPr txBox="1"/>
          <p:nvPr/>
        </p:nvSpPr>
        <p:spPr>
          <a:xfrm>
            <a:off x="152400" y="6439396"/>
            <a:ext cx="7252306" cy="230832"/>
          </a:xfrm>
          <a:prstGeom prst="rect">
            <a:avLst/>
          </a:prstGeom>
          <a:noFill/>
        </p:spPr>
        <p:txBody>
          <a:bodyPr wrap="none" rtlCol="0">
            <a:spAutoFit/>
          </a:bodyPr>
          <a:lstStyle/>
          <a:p>
            <a:r>
              <a:rPr lang="en-US" sz="900" b="1" u="sng" dirty="0">
                <a:solidFill>
                  <a:schemeClr val="bg1">
                    <a:lumMod val="50000"/>
                  </a:schemeClr>
                </a:solidFill>
                <a:hlinkClick r:id="rId4">
                  <a:extLst>
                    <a:ext uri="{A12FA001-AC4F-418D-AE19-62706E023703}">
                      <ahyp:hlinkClr xmlns:ahyp="http://schemas.microsoft.com/office/drawing/2018/hyperlinkcolor" val="tx"/>
                    </a:ext>
                  </a:extLst>
                </a:hlinkClick>
              </a:rPr>
              <a:t>https://www.quandl.com/data/UMICH/SOC38-University-of-Michigan-Consumer-Survey-Reasons-for-Opinions-for-Buying-Conditions-for-Vehicles</a:t>
            </a:r>
            <a:endParaRPr lang="en-US" sz="900" dirty="0">
              <a:solidFill>
                <a:schemeClr val="bg1">
                  <a:lumMod val="50000"/>
                </a:schemeClr>
              </a:solidFill>
            </a:endParaRPr>
          </a:p>
        </p:txBody>
      </p:sp>
      <p:sp>
        <p:nvSpPr>
          <p:cNvPr id="7" name="TextBox 6">
            <a:extLst>
              <a:ext uri="{FF2B5EF4-FFF2-40B4-BE49-F238E27FC236}">
                <a16:creationId xmlns:a16="http://schemas.microsoft.com/office/drawing/2014/main" id="{42038604-28A9-5940-B630-F9727CABE5F2}"/>
              </a:ext>
            </a:extLst>
          </p:cNvPr>
          <p:cNvSpPr txBox="1"/>
          <p:nvPr/>
        </p:nvSpPr>
        <p:spPr>
          <a:xfrm>
            <a:off x="152400" y="6604655"/>
            <a:ext cx="6096000" cy="246221"/>
          </a:xfrm>
          <a:prstGeom prst="rect">
            <a:avLst/>
          </a:prstGeom>
          <a:noFill/>
        </p:spPr>
        <p:txBody>
          <a:bodyPr wrap="square" rtlCol="0">
            <a:spAutoFit/>
          </a:bodyPr>
          <a:lstStyle/>
          <a:p>
            <a:r>
              <a:rPr lang="en-US" sz="1000" b="1" u="sng" dirty="0">
                <a:solidFill>
                  <a:schemeClr val="bg1">
                    <a:lumMod val="50000"/>
                  </a:schemeClr>
                </a:solidFill>
                <a:hlinkClick r:id="rId5">
                  <a:extLst>
                    <a:ext uri="{A12FA001-AC4F-418D-AE19-62706E023703}">
                      <ahyp:hlinkClr xmlns:ahyp="http://schemas.microsoft.com/office/drawing/2018/hyperlinkcolor" val="tx"/>
                    </a:ext>
                  </a:extLst>
                </a:hlinkClick>
              </a:rPr>
              <a:t>https://covidtracking.com/data/api</a:t>
            </a:r>
            <a:endParaRPr lang="en-US" sz="1000" dirty="0">
              <a:solidFill>
                <a:schemeClr val="bg1">
                  <a:lumMod val="50000"/>
                </a:schemeClr>
              </a:solidFill>
            </a:endParaRPr>
          </a:p>
        </p:txBody>
      </p:sp>
      <p:sp>
        <p:nvSpPr>
          <p:cNvPr id="10" name="Rectangle 9">
            <a:extLst>
              <a:ext uri="{FF2B5EF4-FFF2-40B4-BE49-F238E27FC236}">
                <a16:creationId xmlns:a16="http://schemas.microsoft.com/office/drawing/2014/main" id="{B7207A64-85A7-FC49-B8E7-B71A057F68C3}"/>
              </a:ext>
            </a:extLst>
          </p:cNvPr>
          <p:cNvSpPr/>
          <p:nvPr/>
        </p:nvSpPr>
        <p:spPr>
          <a:xfrm>
            <a:off x="3044658" y="992531"/>
            <a:ext cx="57357" cy="4817960"/>
          </a:xfrm>
          <a:prstGeom prst="rect">
            <a:avLst/>
          </a:prstGeom>
          <a:solidFill>
            <a:srgbClr val="00B05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84D2A7A-17AF-5348-A280-4A55800A0E20}"/>
              </a:ext>
            </a:extLst>
          </p:cNvPr>
          <p:cNvSpPr/>
          <p:nvPr/>
        </p:nvSpPr>
        <p:spPr>
          <a:xfrm>
            <a:off x="4438876" y="1018572"/>
            <a:ext cx="57357" cy="4817960"/>
          </a:xfrm>
          <a:prstGeom prst="rect">
            <a:avLst/>
          </a:prstGeom>
          <a:solidFill>
            <a:srgbClr val="00B05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6853417"/>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E8147-4943-4E9D-A17A-BB422460FCE8}"/>
              </a:ext>
            </a:extLst>
          </p:cNvPr>
          <p:cNvSpPr>
            <a:spLocks noGrp="1"/>
          </p:cNvSpPr>
          <p:nvPr>
            <p:ph type="ctrTitle"/>
          </p:nvPr>
        </p:nvSpPr>
        <p:spPr>
          <a:xfrm>
            <a:off x="881938" y="320675"/>
            <a:ext cx="10428123" cy="1757082"/>
          </a:xfrm>
        </p:spPr>
        <p:txBody>
          <a:bodyPr>
            <a:normAutofit/>
          </a:bodyPr>
          <a:lstStyle/>
          <a:p>
            <a:r>
              <a:rPr lang="en-US" dirty="0">
                <a:latin typeface="Arial" panose="020B0604020202020204" pitchFamily="34" charset="0"/>
                <a:cs typeface="Arial" panose="020B0604020202020204" pitchFamily="34" charset="0"/>
              </a:rPr>
              <a:t>Data methodology</a:t>
            </a:r>
          </a:p>
        </p:txBody>
      </p:sp>
      <p:sp>
        <p:nvSpPr>
          <p:cNvPr id="5" name="TextBox 4">
            <a:extLst>
              <a:ext uri="{FF2B5EF4-FFF2-40B4-BE49-F238E27FC236}">
                <a16:creationId xmlns:a16="http://schemas.microsoft.com/office/drawing/2014/main" id="{6CEE0A42-6233-46FB-9EB9-848735D718B4}"/>
              </a:ext>
            </a:extLst>
          </p:cNvPr>
          <p:cNvSpPr txBox="1"/>
          <p:nvPr/>
        </p:nvSpPr>
        <p:spPr>
          <a:xfrm>
            <a:off x="881938" y="2433338"/>
            <a:ext cx="4206240" cy="3383280"/>
          </a:xfrm>
          <a:prstGeom prst="rect">
            <a:avLst/>
          </a:prstGeom>
          <a:noFill/>
        </p:spPr>
        <p:txBody>
          <a:bodyPr wrap="square" rtlCol="0">
            <a:spAutoFit/>
          </a:bodyPr>
          <a:lstStyle/>
          <a:p>
            <a:r>
              <a:rPr lang="en-US" sz="2200" b="1" dirty="0">
                <a:latin typeface="Arial Black" panose="020B0A04020102020204" pitchFamily="34" charset="0"/>
                <a:cs typeface="Arial" panose="020B0604020202020204" pitchFamily="34" charset="0"/>
              </a:rPr>
              <a:t>Possible Data limitations: </a:t>
            </a:r>
          </a:p>
          <a:p>
            <a:pPr marL="285750" indent="-285750">
              <a:buFont typeface="Courier New" panose="02070309020205020404" pitchFamily="49" charset="0"/>
              <a:buChar char="o"/>
            </a:pPr>
            <a:endParaRPr lang="en-US" sz="2000" dirty="0">
              <a:latin typeface="Arial" panose="020B0604020202020204" pitchFamily="34" charset="0"/>
              <a:cs typeface="Arial" panose="020B0604020202020204" pitchFamily="34" charset="0"/>
            </a:endParaRPr>
          </a:p>
          <a:p>
            <a:pPr marL="285750" indent="-285750">
              <a:buFont typeface="Courier New" panose="02070309020205020404" pitchFamily="49" charset="0"/>
              <a:buChar char="o"/>
            </a:pP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Covid</a:t>
            </a:r>
            <a:r>
              <a:rPr lang="en-US" sz="2000" dirty="0">
                <a:latin typeface="Arial" panose="020B0604020202020204" pitchFamily="34" charset="0"/>
                <a:cs typeface="Arial" panose="020B0604020202020204" pitchFamily="34" charset="0"/>
              </a:rPr>
              <a:t> data could be inaccurate due to governments poor reporting methodology</a:t>
            </a:r>
          </a:p>
          <a:p>
            <a:pPr marL="285750" indent="-285750">
              <a:buFont typeface="Courier New" panose="02070309020205020404" pitchFamily="49" charset="0"/>
              <a:buChar char="o"/>
            </a:pPr>
            <a:r>
              <a:rPr lang="en-US" sz="2000" dirty="0">
                <a:latin typeface="Arial" panose="020B0604020202020204" pitchFamily="34" charset="0"/>
                <a:cs typeface="Arial" panose="020B0604020202020204" pitchFamily="34" charset="0"/>
              </a:rPr>
              <a:t>	Financial analysis as objective price, etc.</a:t>
            </a:r>
          </a:p>
          <a:p>
            <a:pPr marL="285750" indent="-285750">
              <a:buFont typeface="Courier New" panose="02070309020205020404" pitchFamily="49" charset="0"/>
              <a:buChar char="o"/>
            </a:pPr>
            <a:r>
              <a:rPr lang="en-US" sz="2000" dirty="0">
                <a:latin typeface="Arial" panose="020B0604020202020204" pitchFamily="34" charset="0"/>
                <a:cs typeface="Arial" panose="020B0604020202020204" pitchFamily="34" charset="0"/>
              </a:rPr>
              <a:t>	Consumer Sentiment is not an ‘objective’ data but a ‘feeling’ survey. </a:t>
            </a:r>
          </a:p>
        </p:txBody>
      </p:sp>
      <p:sp>
        <p:nvSpPr>
          <p:cNvPr id="6" name="TextBox 5">
            <a:extLst>
              <a:ext uri="{FF2B5EF4-FFF2-40B4-BE49-F238E27FC236}">
                <a16:creationId xmlns:a16="http://schemas.microsoft.com/office/drawing/2014/main" id="{E277FBA0-C609-486C-B2BA-76EB94A8C0E0}"/>
              </a:ext>
            </a:extLst>
          </p:cNvPr>
          <p:cNvSpPr txBox="1"/>
          <p:nvPr/>
        </p:nvSpPr>
        <p:spPr>
          <a:xfrm>
            <a:off x="7116325" y="2433338"/>
            <a:ext cx="4206240" cy="3383280"/>
          </a:xfrm>
          <a:prstGeom prst="rect">
            <a:avLst/>
          </a:prstGeom>
          <a:noFill/>
        </p:spPr>
        <p:txBody>
          <a:bodyPr wrap="square" rtlCol="0">
            <a:spAutoFit/>
          </a:bodyPr>
          <a:lstStyle/>
          <a:p>
            <a:pPr algn="ctr"/>
            <a:r>
              <a:rPr lang="en-US" sz="2200" b="1" dirty="0">
                <a:latin typeface="Arial" panose="020B0604020202020204" pitchFamily="34" charset="0"/>
                <a:cs typeface="Arial" panose="020B0604020202020204" pitchFamily="34" charset="0"/>
              </a:rPr>
              <a:t>Methodology</a:t>
            </a:r>
          </a:p>
          <a:p>
            <a:pPr marL="285750" indent="-285750">
              <a:buFont typeface="Courier New" panose="02070309020205020404" pitchFamily="49" charset="0"/>
              <a:buChar char="o"/>
            </a:pPr>
            <a:r>
              <a:rPr lang="en-US" dirty="0">
                <a:latin typeface="Arial" panose="020B0604020202020204" pitchFamily="34" charset="0"/>
                <a:cs typeface="Arial" panose="020B0604020202020204" pitchFamily="34" charset="0"/>
              </a:rPr>
              <a:t>Data is sourced from best known origin.</a:t>
            </a:r>
          </a:p>
          <a:p>
            <a:pPr marL="285750" indent="-285750">
              <a:buFont typeface="Courier New" panose="02070309020205020404" pitchFamily="49" charset="0"/>
              <a:buChar char="o"/>
            </a:pPr>
            <a:r>
              <a:rPr lang="en-US" dirty="0">
                <a:latin typeface="Arial" panose="020B0604020202020204" pitchFamily="34" charset="0"/>
                <a:cs typeface="Arial" panose="020B0604020202020204" pitchFamily="34" charset="0"/>
              </a:rPr>
              <a:t>Data cleaned including tasks like removing null values, changing data type and removing unnecessary rows and columns</a:t>
            </a:r>
          </a:p>
          <a:p>
            <a:pPr marL="285750" indent="-285750">
              <a:buFont typeface="Courier New" panose="02070309020205020404" pitchFamily="49" charset="0"/>
              <a:buChar char="o"/>
            </a:pPr>
            <a:r>
              <a:rPr lang="en-US" dirty="0">
                <a:latin typeface="Arial" panose="020B0604020202020204" pitchFamily="34" charset="0"/>
                <a:cs typeface="Arial" panose="020B0604020202020204" pitchFamily="34" charset="0"/>
              </a:rPr>
              <a:t>Calculations are made</a:t>
            </a:r>
          </a:p>
          <a:p>
            <a:pPr marL="285750" indent="-285750">
              <a:buFont typeface="Courier New" panose="02070309020205020404" pitchFamily="49" charset="0"/>
              <a:buChar char="o"/>
            </a:pPr>
            <a:r>
              <a:rPr lang="en-US" dirty="0">
                <a:latin typeface="Arial" panose="020B0604020202020204" pitchFamily="34" charset="0"/>
                <a:cs typeface="Arial" panose="020B0604020202020204" pitchFamily="34" charset="0"/>
              </a:rPr>
              <a:t>Indexes are composed</a:t>
            </a:r>
          </a:p>
          <a:p>
            <a:pPr marL="285750" indent="-285750">
              <a:buFont typeface="Courier New" panose="02070309020205020404" pitchFamily="49" charset="0"/>
              <a:buChar char="o"/>
            </a:pPr>
            <a:r>
              <a:rPr lang="en-US" dirty="0">
                <a:latin typeface="Arial" panose="020B0604020202020204" pitchFamily="34" charset="0"/>
                <a:cs typeface="Arial" panose="020B0604020202020204" pitchFamily="34" charset="0"/>
              </a:rPr>
              <a:t>Visualizations created</a:t>
            </a:r>
          </a:p>
          <a:p>
            <a:pPr marL="285750" indent="-285750">
              <a:buFont typeface="Wingdings" panose="05000000000000000000" pitchFamily="2" charset="2"/>
              <a:buChar char="§"/>
            </a:pPr>
            <a:endParaRPr lang="en-US" dirty="0"/>
          </a:p>
        </p:txBody>
      </p:sp>
    </p:spTree>
    <p:extLst>
      <p:ext uri="{BB962C8B-B14F-4D97-AF65-F5344CB8AC3E}">
        <p14:creationId xmlns:p14="http://schemas.microsoft.com/office/powerpoint/2010/main" val="1326272278"/>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8"/>
          <p:cNvSpPr txBox="1">
            <a:spLocks noGrp="1"/>
          </p:cNvSpPr>
          <p:nvPr>
            <p:ph type="title"/>
          </p:nvPr>
        </p:nvSpPr>
        <p:spPr>
          <a:xfrm>
            <a:off x="7346860" y="390878"/>
            <a:ext cx="3657600" cy="58984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3200"/>
              <a:buFont typeface="Calibri"/>
              <a:buNone/>
            </a:pPr>
            <a:r>
              <a:rPr lang="en-US" sz="2000" b="1" dirty="0">
                <a:latin typeface="Arial" panose="020B0604020202020204" pitchFamily="34" charset="0"/>
                <a:cs typeface="Arial" panose="020B0604020202020204" pitchFamily="34" charset="0"/>
              </a:rPr>
              <a:t>Team 6 Analysts</a:t>
            </a:r>
            <a:endParaRPr sz="2000" b="1" dirty="0">
              <a:latin typeface="Arial" panose="020B0604020202020204" pitchFamily="34" charset="0"/>
              <a:cs typeface="Arial" panose="020B0604020202020204" pitchFamily="34" charset="0"/>
            </a:endParaRPr>
          </a:p>
        </p:txBody>
      </p:sp>
      <p:pic>
        <p:nvPicPr>
          <p:cNvPr id="209" name="Google Shape;209;p18" descr="A person wearing a uniform&#10;&#10;Description automatically generated with low confidence"/>
          <p:cNvPicPr preferRelativeResize="0">
            <a:picLocks noGrp="1"/>
          </p:cNvPicPr>
          <p:nvPr>
            <p:ph type="body" idx="1"/>
          </p:nvPr>
        </p:nvPicPr>
        <p:blipFill rotWithShape="1">
          <a:blip r:embed="rId3">
            <a:alphaModFix/>
          </a:blip>
          <a:srcRect/>
          <a:stretch/>
        </p:blipFill>
        <p:spPr>
          <a:xfrm>
            <a:off x="1032436" y="5065713"/>
            <a:ext cx="1106487" cy="1106487"/>
          </a:xfrm>
          <a:prstGeom prst="ellipse">
            <a:avLst/>
          </a:prstGeom>
          <a:noFill/>
          <a:ln w="63500" cap="rnd" cmpd="sng">
            <a:solidFill>
              <a:schemeClr val="lt2"/>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210" name="Google Shape;210;p18"/>
          <p:cNvSpPr txBox="1">
            <a:spLocks noGrp="1"/>
          </p:cNvSpPr>
          <p:nvPr>
            <p:ph type="body" idx="2"/>
          </p:nvPr>
        </p:nvSpPr>
        <p:spPr>
          <a:xfrm>
            <a:off x="7085010" y="1101278"/>
            <a:ext cx="4627796" cy="1323439"/>
          </a:xfrm>
          <a:prstGeom prst="rect">
            <a:avLst/>
          </a:prstGeom>
          <a:noFill/>
          <a:ln>
            <a:noFill/>
          </a:ln>
        </p:spPr>
        <p:txBody>
          <a:bodyPr spcFirstLastPara="1" wrap="square" lIns="91425" tIns="45700" rIns="91425" bIns="45700" anchor="t" anchorCtr="0">
            <a:normAutofit/>
          </a:bodyPr>
          <a:lstStyle/>
          <a:p>
            <a:pPr marL="0" lvl="0" indent="0" rtl="0">
              <a:lnSpc>
                <a:spcPct val="90000"/>
              </a:lnSpc>
              <a:spcBef>
                <a:spcPts val="0"/>
              </a:spcBef>
              <a:spcAft>
                <a:spcPts val="0"/>
              </a:spcAft>
              <a:buClr>
                <a:schemeClr val="lt2"/>
              </a:buClr>
              <a:buSzPts val="1600"/>
              <a:buNone/>
            </a:pPr>
            <a:r>
              <a:rPr lang="en-US" sz="1800" dirty="0">
                <a:latin typeface="Arial" panose="020B0604020202020204" pitchFamily="34" charset="0"/>
                <a:cs typeface="Arial" panose="020B0604020202020204" pitchFamily="34" charset="0"/>
              </a:rPr>
              <a:t>Team 6 Analytical Group uses data to explain how world and national events affect the financial markets. </a:t>
            </a:r>
          </a:p>
          <a:p>
            <a:pPr marL="0" lvl="0" indent="0" rtl="0">
              <a:lnSpc>
                <a:spcPct val="90000"/>
              </a:lnSpc>
              <a:spcBef>
                <a:spcPts val="0"/>
              </a:spcBef>
              <a:spcAft>
                <a:spcPts val="0"/>
              </a:spcAft>
              <a:buClr>
                <a:schemeClr val="lt2"/>
              </a:buClr>
              <a:buSzPts val="1600"/>
              <a:buNone/>
            </a:pPr>
            <a:endParaRPr lang="en-US" dirty="0">
              <a:latin typeface="Arial" panose="020B0604020202020204" pitchFamily="34" charset="0"/>
              <a:cs typeface="Arial" panose="020B0604020202020204" pitchFamily="34" charset="0"/>
            </a:endParaRPr>
          </a:p>
          <a:p>
            <a:pPr marL="0" lvl="0" indent="0" rtl="0">
              <a:lnSpc>
                <a:spcPct val="90000"/>
              </a:lnSpc>
              <a:spcBef>
                <a:spcPts val="0"/>
              </a:spcBef>
              <a:spcAft>
                <a:spcPts val="0"/>
              </a:spcAft>
              <a:buClr>
                <a:schemeClr val="lt2"/>
              </a:buClr>
              <a:buSzPts val="1600"/>
              <a:buNone/>
            </a:pPr>
            <a:r>
              <a:rPr lang="en-US" dirty="0">
                <a:latin typeface="Arial" panose="020B0604020202020204" pitchFamily="34" charset="0"/>
                <a:cs typeface="Arial" panose="020B0604020202020204" pitchFamily="34" charset="0"/>
              </a:rPr>
              <a:t>Contact us for your next research project.</a:t>
            </a:r>
            <a:endParaRPr dirty="0">
              <a:latin typeface="Arial" panose="020B0604020202020204" pitchFamily="34" charset="0"/>
              <a:cs typeface="Arial" panose="020B0604020202020204" pitchFamily="34" charset="0"/>
            </a:endParaRPr>
          </a:p>
          <a:p>
            <a:pPr marL="285750" lvl="0" indent="-184150" algn="ctr" rtl="0">
              <a:lnSpc>
                <a:spcPct val="90000"/>
              </a:lnSpc>
              <a:spcBef>
                <a:spcPts val="1000"/>
              </a:spcBef>
              <a:spcAft>
                <a:spcPts val="0"/>
              </a:spcAft>
              <a:buClr>
                <a:schemeClr val="lt2"/>
              </a:buClr>
              <a:buSzPts val="1600"/>
              <a:buFont typeface="Noto Sans Symbols"/>
              <a:buNone/>
            </a:pPr>
            <a:endParaRPr dirty="0">
              <a:latin typeface="Arial" panose="020B0604020202020204" pitchFamily="34" charset="0"/>
              <a:cs typeface="Arial" panose="020B0604020202020204" pitchFamily="34" charset="0"/>
            </a:endParaRPr>
          </a:p>
          <a:p>
            <a:pPr marL="0" lvl="0" indent="0" algn="ctr" rtl="0">
              <a:lnSpc>
                <a:spcPct val="90000"/>
              </a:lnSpc>
              <a:spcBef>
                <a:spcPts val="1000"/>
              </a:spcBef>
              <a:spcAft>
                <a:spcPts val="0"/>
              </a:spcAft>
              <a:buClr>
                <a:schemeClr val="lt2"/>
              </a:buClr>
              <a:buSzPts val="2400"/>
              <a:buNone/>
            </a:pPr>
            <a:endParaRPr dirty="0">
              <a:latin typeface="Arial" panose="020B0604020202020204" pitchFamily="34" charset="0"/>
              <a:cs typeface="Arial" panose="020B0604020202020204" pitchFamily="34" charset="0"/>
            </a:endParaRPr>
          </a:p>
        </p:txBody>
      </p:sp>
      <p:pic>
        <p:nvPicPr>
          <p:cNvPr id="211" name="Google Shape;211;p18"/>
          <p:cNvPicPr preferRelativeResize="0"/>
          <p:nvPr/>
        </p:nvPicPr>
        <p:blipFill rotWithShape="1">
          <a:blip r:embed="rId4">
            <a:alphaModFix/>
          </a:blip>
          <a:srcRect/>
          <a:stretch/>
        </p:blipFill>
        <p:spPr>
          <a:xfrm>
            <a:off x="479193" y="3673210"/>
            <a:ext cx="1106487" cy="1106487"/>
          </a:xfrm>
          <a:prstGeom prst="ellipse">
            <a:avLst/>
          </a:prstGeom>
          <a:noFill/>
          <a:ln w="63500" cap="rnd" cmpd="sng">
            <a:solidFill>
              <a:schemeClr val="lt2"/>
            </a:solidFill>
            <a:prstDash val="solid"/>
            <a:round/>
            <a:headEnd type="none" w="sm" len="sm"/>
            <a:tailEnd type="none" w="sm" len="sm"/>
          </a:ln>
          <a:effectLst>
            <a:outerShdw blurRad="381000" dist="292100" dir="5400000" sx="-80000" sy="-18000" rotWithShape="0">
              <a:srgbClr val="000000">
                <a:alpha val="21960"/>
              </a:srgbClr>
            </a:outerShdw>
          </a:effectLst>
        </p:spPr>
      </p:pic>
      <p:pic>
        <p:nvPicPr>
          <p:cNvPr id="212" name="Google Shape;212;p18"/>
          <p:cNvPicPr preferRelativeResize="0"/>
          <p:nvPr/>
        </p:nvPicPr>
        <p:blipFill rotWithShape="1">
          <a:blip r:embed="rId5">
            <a:alphaModFix/>
          </a:blip>
          <a:srcRect/>
          <a:stretch/>
        </p:blipFill>
        <p:spPr>
          <a:xfrm>
            <a:off x="1032437" y="2148945"/>
            <a:ext cx="1106487" cy="1106487"/>
          </a:xfrm>
          <a:prstGeom prst="ellipse">
            <a:avLst/>
          </a:prstGeom>
          <a:noFill/>
          <a:ln w="63500" cap="rnd" cmpd="sng">
            <a:solidFill>
              <a:schemeClr val="lt2"/>
            </a:solidFill>
            <a:prstDash val="solid"/>
            <a:round/>
            <a:headEnd type="none" w="sm" len="sm"/>
            <a:tailEnd type="none" w="sm" len="sm"/>
          </a:ln>
          <a:effectLst>
            <a:outerShdw blurRad="381000" dist="292100" dir="5400000" sx="-80000" sy="-18000" rotWithShape="0">
              <a:srgbClr val="000000">
                <a:alpha val="21960"/>
              </a:srgbClr>
            </a:outerShdw>
          </a:effectLst>
        </p:spPr>
      </p:pic>
      <p:pic>
        <p:nvPicPr>
          <p:cNvPr id="213" name="Google Shape;213;p18" descr="A person with a beard&#10;&#10;Description automatically generated with low confidence"/>
          <p:cNvPicPr preferRelativeResize="0"/>
          <p:nvPr/>
        </p:nvPicPr>
        <p:blipFill rotWithShape="1">
          <a:blip r:embed="rId6">
            <a:alphaModFix/>
          </a:blip>
          <a:srcRect/>
          <a:stretch/>
        </p:blipFill>
        <p:spPr>
          <a:xfrm>
            <a:off x="479194" y="685800"/>
            <a:ext cx="1150944" cy="1106487"/>
          </a:xfrm>
          <a:prstGeom prst="ellipse">
            <a:avLst/>
          </a:prstGeom>
          <a:noFill/>
          <a:ln w="63500" cap="rnd" cmpd="sng">
            <a:solidFill>
              <a:schemeClr val="lt2"/>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214" name="Google Shape;214;p18"/>
          <p:cNvSpPr txBox="1"/>
          <p:nvPr/>
        </p:nvSpPr>
        <p:spPr>
          <a:xfrm>
            <a:off x="2138923" y="685800"/>
            <a:ext cx="3322077" cy="830956"/>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1600" dirty="0">
                <a:solidFill>
                  <a:schemeClr val="dk1"/>
                </a:solidFill>
                <a:latin typeface="Arial" panose="020B0604020202020204" pitchFamily="34" charset="0"/>
                <a:ea typeface="Calibri"/>
                <a:cs typeface="Arial" panose="020B0604020202020204" pitchFamily="34" charset="0"/>
                <a:sym typeface="Calibri"/>
              </a:rPr>
              <a:t>Luis Fernando Ruiz delves into government data and highlights what we need to know.</a:t>
            </a:r>
            <a:endParaRPr sz="1600" dirty="0">
              <a:latin typeface="Arial" panose="020B0604020202020204" pitchFamily="34" charset="0"/>
              <a:cs typeface="Arial" panose="020B0604020202020204" pitchFamily="34" charset="0"/>
            </a:endParaRPr>
          </a:p>
        </p:txBody>
      </p:sp>
      <p:sp>
        <p:nvSpPr>
          <p:cNvPr id="215" name="Google Shape;215;p18"/>
          <p:cNvSpPr txBox="1"/>
          <p:nvPr/>
        </p:nvSpPr>
        <p:spPr>
          <a:xfrm>
            <a:off x="2507223" y="2040468"/>
            <a:ext cx="3322077" cy="1323439"/>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1600">
                <a:solidFill>
                  <a:schemeClr val="dk1"/>
                </a:solidFill>
                <a:latin typeface="Arial" panose="020B0604020202020204" pitchFamily="34" charset="0"/>
                <a:ea typeface="Calibri"/>
                <a:cs typeface="Arial" panose="020B0604020202020204" pitchFamily="34" charset="0"/>
                <a:sym typeface="Calibri"/>
              </a:rPr>
              <a:t>Phillecia Qualls is our automotive sector guru and keeps an eye on who is  in front of the pack and who has been left on the side of the road.</a:t>
            </a:r>
            <a:endParaRPr sz="1600">
              <a:latin typeface="Arial" panose="020B0604020202020204" pitchFamily="34" charset="0"/>
              <a:cs typeface="Arial" panose="020B0604020202020204" pitchFamily="34" charset="0"/>
            </a:endParaRPr>
          </a:p>
        </p:txBody>
      </p:sp>
      <p:sp>
        <p:nvSpPr>
          <p:cNvPr id="216" name="Google Shape;216;p18"/>
          <p:cNvSpPr txBox="1"/>
          <p:nvPr/>
        </p:nvSpPr>
        <p:spPr>
          <a:xfrm>
            <a:off x="2138922" y="3560598"/>
            <a:ext cx="3322077" cy="1077218"/>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1600">
                <a:solidFill>
                  <a:schemeClr val="dk1"/>
                </a:solidFill>
                <a:latin typeface="Arial" panose="020B0604020202020204" pitchFamily="34" charset="0"/>
                <a:ea typeface="Calibri"/>
                <a:cs typeface="Arial" panose="020B0604020202020204" pitchFamily="34" charset="0"/>
                <a:sym typeface="Calibri"/>
              </a:rPr>
              <a:t>Karen Pearson is our healthcare sector guru and offers us a prognosis of the factors and the players in this space.</a:t>
            </a:r>
            <a:endParaRPr sz="1600">
              <a:latin typeface="Arial" panose="020B0604020202020204" pitchFamily="34" charset="0"/>
              <a:cs typeface="Arial" panose="020B0604020202020204" pitchFamily="34" charset="0"/>
            </a:endParaRPr>
          </a:p>
        </p:txBody>
      </p:sp>
      <p:sp>
        <p:nvSpPr>
          <p:cNvPr id="217" name="Google Shape;217;p18"/>
          <p:cNvSpPr txBox="1"/>
          <p:nvPr/>
        </p:nvSpPr>
        <p:spPr>
          <a:xfrm>
            <a:off x="2507222" y="5065713"/>
            <a:ext cx="3322077" cy="830956"/>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US" sz="1600" dirty="0">
                <a:solidFill>
                  <a:schemeClr val="dk1"/>
                </a:solidFill>
                <a:latin typeface="Arial" panose="020B0604020202020204" pitchFamily="34" charset="0"/>
                <a:ea typeface="Calibri"/>
                <a:cs typeface="Arial" panose="020B0604020202020204" pitchFamily="34" charset="0"/>
                <a:sym typeface="Calibri"/>
              </a:rPr>
              <a:t>Dana Woodruff tracks the stock market’s reactions to news and events… what happened and why.</a:t>
            </a:r>
            <a:endParaRPr sz="1600" dirty="0">
              <a:latin typeface="Arial" panose="020B0604020202020204" pitchFamily="34" charset="0"/>
              <a:cs typeface="Arial" panose="020B0604020202020204" pitchFamily="34" charset="0"/>
            </a:endParaRPr>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lin ang="13500000" scaled="1"/>
          <a:tileRect/>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1AC743B-CA6B-4945-B68F-A620C19206F6}"/>
              </a:ext>
            </a:extLst>
          </p:cNvPr>
          <p:cNvSpPr txBox="1"/>
          <p:nvPr/>
        </p:nvSpPr>
        <p:spPr>
          <a:xfrm>
            <a:off x="160763" y="241794"/>
            <a:ext cx="3314680" cy="5847755"/>
          </a:xfrm>
          <a:prstGeom prst="rect">
            <a:avLst/>
          </a:prstGeom>
          <a:noFill/>
        </p:spPr>
        <p:txBody>
          <a:bodyPr wrap="square">
            <a:spAutoFit/>
          </a:bodyPr>
          <a:lstStyle/>
          <a:p>
            <a:pPr marL="285750" indent="-285750">
              <a:buFont typeface="Arial" panose="020B0604020202020204" pitchFamily="34" charset="0"/>
              <a:buChar char="•"/>
            </a:pPr>
            <a:r>
              <a:rPr lang="en-US" sz="1700" dirty="0">
                <a:solidFill>
                  <a:schemeClr val="tx1"/>
                </a:solidFill>
                <a:latin typeface="Arial" panose="020B0604020202020204" pitchFamily="34" charset="0"/>
                <a:cs typeface="Arial" panose="020B0604020202020204" pitchFamily="34" charset="0"/>
              </a:rPr>
              <a:t>Car manufacturers live and die on consumer sentiment and the consumers’ ability to buy a car.</a:t>
            </a:r>
          </a:p>
          <a:p>
            <a:pPr marL="285750" indent="-285750">
              <a:buFont typeface="Arial" panose="020B0604020202020204" pitchFamily="34" charset="0"/>
              <a:buChar char="•"/>
            </a:pPr>
            <a:endParaRPr lang="en-US" sz="17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a:solidFill>
                  <a:schemeClr val="tx1"/>
                </a:solidFill>
                <a:latin typeface="Arial" panose="020B0604020202020204" pitchFamily="34" charset="0"/>
                <a:cs typeface="Arial" panose="020B0604020202020204" pitchFamily="34" charset="0"/>
              </a:rPr>
              <a:t>In 2019 the U.S. had record low unemployment, robust consumer sentiment, and low interest rates. For most, the economy was thriving.</a:t>
            </a:r>
          </a:p>
          <a:p>
            <a:pPr marL="285750" indent="-285750">
              <a:buFont typeface="Arial" panose="020B0604020202020204" pitchFamily="34" charset="0"/>
              <a:buChar char="•"/>
            </a:pPr>
            <a:endParaRPr lang="en-US" sz="17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a:solidFill>
                  <a:schemeClr val="tx1"/>
                </a:solidFill>
                <a:latin typeface="Arial" panose="020B0604020202020204" pitchFamily="34" charset="0"/>
                <a:cs typeface="Arial" panose="020B0604020202020204" pitchFamily="34" charset="0"/>
              </a:rPr>
              <a:t>2020 brought COVID-19 and with it a change in public policies. Businesses were shuttered. Unemployment hit record highs. Consumer sentiment plummeted along with interest rates.</a:t>
            </a:r>
          </a:p>
          <a:p>
            <a:pPr marL="285750" indent="-285750">
              <a:buFont typeface="Arial" panose="020B0604020202020204" pitchFamily="34" charset="0"/>
              <a:buChar char="•"/>
            </a:pPr>
            <a:endParaRPr lang="en-US" sz="17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700" dirty="0">
                <a:solidFill>
                  <a:schemeClr val="tx1"/>
                </a:solidFill>
                <a:latin typeface="Arial" panose="020B0604020202020204" pitchFamily="34" charset="0"/>
                <a:cs typeface="Arial" panose="020B0604020202020204" pitchFamily="34" charset="0"/>
              </a:rPr>
              <a:t>Let’s take a look at how auto manufacturers fared and how their sales changed.</a:t>
            </a:r>
          </a:p>
        </p:txBody>
      </p:sp>
      <p:sp>
        <p:nvSpPr>
          <p:cNvPr id="5" name="Title 1">
            <a:extLst>
              <a:ext uri="{FF2B5EF4-FFF2-40B4-BE49-F238E27FC236}">
                <a16:creationId xmlns:a16="http://schemas.microsoft.com/office/drawing/2014/main" id="{D51614AD-04C0-4517-B602-86DA04968488}"/>
              </a:ext>
            </a:extLst>
          </p:cNvPr>
          <p:cNvSpPr txBox="1">
            <a:spLocks/>
          </p:cNvSpPr>
          <p:nvPr/>
        </p:nvSpPr>
        <p:spPr>
          <a:xfrm>
            <a:off x="4452014" y="5409508"/>
            <a:ext cx="7739986" cy="683285"/>
          </a:xfrm>
          <a:prstGeom prst="rect">
            <a:avLst/>
          </a:prstGeom>
        </p:spPr>
        <p:txBody>
          <a:bodyP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000" dirty="0">
                <a:latin typeface="Arial Black" panose="020B0A04020102020204" pitchFamily="34" charset="0"/>
                <a:cs typeface="Arial" panose="020B0604020202020204" pitchFamily="34" charset="0"/>
              </a:rPr>
              <a:t>Covid-19 and its effect on new car sales.</a:t>
            </a:r>
          </a:p>
        </p:txBody>
      </p:sp>
      <p:pic>
        <p:nvPicPr>
          <p:cNvPr id="9" name="Picture 8" descr="Map&#10;&#10;Description automatically generated">
            <a:extLst>
              <a:ext uri="{FF2B5EF4-FFF2-40B4-BE49-F238E27FC236}">
                <a16:creationId xmlns:a16="http://schemas.microsoft.com/office/drawing/2014/main" id="{1AF06BF1-54FE-A543-80C0-6F612771B6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2485" y="241794"/>
            <a:ext cx="8709515" cy="4913313"/>
          </a:xfrm>
          <a:prstGeom prst="rect">
            <a:avLst/>
          </a:prstGeom>
        </p:spPr>
      </p:pic>
    </p:spTree>
    <p:extLst>
      <p:ext uri="{BB962C8B-B14F-4D97-AF65-F5344CB8AC3E}">
        <p14:creationId xmlns:p14="http://schemas.microsoft.com/office/powerpoint/2010/main" val="3864441051"/>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19"/>
          <p:cNvSpPr txBox="1">
            <a:spLocks noGrp="1"/>
          </p:cNvSpPr>
          <p:nvPr>
            <p:ph type="body" idx="1"/>
          </p:nvPr>
        </p:nvSpPr>
        <p:spPr>
          <a:xfrm>
            <a:off x="284746" y="341592"/>
            <a:ext cx="11722769" cy="6143429"/>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dk1"/>
              </a:buClr>
              <a:buSzPts val="1995"/>
              <a:buNone/>
            </a:pPr>
            <a:r>
              <a:rPr lang="en-US" sz="1600" dirty="0">
                <a:latin typeface="Arial" panose="020B0604020202020204" pitchFamily="34" charset="0"/>
                <a:cs typeface="Arial" panose="020B0604020202020204" pitchFamily="34" charset="0"/>
              </a:rPr>
              <a:t>Data sources:</a:t>
            </a:r>
            <a:br>
              <a:rPr lang="en-US" sz="1600" dirty="0">
                <a:latin typeface="Arial" panose="020B0604020202020204" pitchFamily="34" charset="0"/>
                <a:cs typeface="Arial" panose="020B0604020202020204" pitchFamily="34" charset="0"/>
              </a:rPr>
            </a:b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Https://www.Truecar.Com/prices-new</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https://global.Toyota/en/ir/library/sec/</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https://www.Fcagroup.Com/enus/investors/financial_regulatory/pages/latest_financial_results.Aspx</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https://www.Treasury.Gov/resource-center/datachartcenter/interestrates/pages/textview.Aspx?Data=billratesyear&amp;year=2020</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https://www.Quandl.Com/data/UMICH/soc38-university-of-michigan-consumer-survey-reasons-for-opinions-for-buying-conditions-for-vehicles</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https://covidtracking.Com/data/api</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https://www.Bls.Gov/charts/employment-situation/civilian-unemployment-rate.Htm</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https://markets.Businessinsider.Com/news/stocks/retail-investors-quarter-of-stock-market-coronavirus-volatility-trading-citadel-2020-7-1029382035#:~:text=retail%20investors%20now%20account%20for,the%20market's%20trades%20in%202019.</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Https://www.Goodcarbadcar.Net/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https://www.Volkswagenag.Com/presence/investorrelation/publications/interimreports/2020/q3_2020_e.Pdf</a:t>
            </a:r>
          </a:p>
          <a:p>
            <a:pPr marL="0" lvl="0" indent="0" algn="l" rtl="0">
              <a:lnSpc>
                <a:spcPct val="150000"/>
              </a:lnSpc>
              <a:spcBef>
                <a:spcPts val="0"/>
              </a:spcBef>
              <a:spcAft>
                <a:spcPts val="0"/>
              </a:spcAft>
              <a:buClr>
                <a:schemeClr val="dk1"/>
              </a:buClr>
              <a:buSzPts val="1995"/>
              <a:buNone/>
            </a:pPr>
            <a:r>
              <a:rPr lang="en-US" sz="1600" dirty="0">
                <a:latin typeface="Arial" panose="020B0604020202020204" pitchFamily="34" charset="0"/>
                <a:cs typeface="Arial" panose="020B0604020202020204" pitchFamily="34" charset="0"/>
              </a:rPr>
              <a:t>https://www.nytimes.com/article/coronavirus-timeline.html</a:t>
            </a:r>
            <a:br>
              <a:rPr lang="en-US" sz="1600" dirty="0">
                <a:latin typeface="Arial" panose="020B0604020202020204" pitchFamily="34" charset="0"/>
                <a:cs typeface="Arial" panose="020B0604020202020204" pitchFamily="34" charset="0"/>
              </a:rPr>
            </a:br>
            <a:endParaRPr sz="1600" dirty="0">
              <a:latin typeface="Arial" panose="020B0604020202020204" pitchFamily="34" charset="0"/>
              <a:cs typeface="Arial" panose="020B0604020202020204" pitchFamily="34" charset="0"/>
            </a:endParaRP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picture containing chart&#10;&#10;Description automatically generated">
            <a:extLst>
              <a:ext uri="{FF2B5EF4-FFF2-40B4-BE49-F238E27FC236}">
                <a16:creationId xmlns:a16="http://schemas.microsoft.com/office/drawing/2014/main" id="{E51EB34D-D2DE-F84C-B824-F588E6D6861E}"/>
              </a:ext>
            </a:extLst>
          </p:cNvPr>
          <p:cNvPicPr>
            <a:picLocks noChangeAspect="1"/>
          </p:cNvPicPr>
          <p:nvPr/>
        </p:nvPicPr>
        <p:blipFill rotWithShape="1">
          <a:blip r:embed="rId3"/>
          <a:srcRect l="11229" t="1242" r="5618" b="1242"/>
          <a:stretch/>
        </p:blipFill>
        <p:spPr>
          <a:xfrm>
            <a:off x="0" y="1223"/>
            <a:ext cx="12192000" cy="6574936"/>
          </a:xfrm>
          <a:prstGeom prst="rect">
            <a:avLst/>
          </a:prstGeom>
        </p:spPr>
      </p:pic>
      <p:sp>
        <p:nvSpPr>
          <p:cNvPr id="13" name="Rectangle 12">
            <a:extLst>
              <a:ext uri="{FF2B5EF4-FFF2-40B4-BE49-F238E27FC236}">
                <a16:creationId xmlns:a16="http://schemas.microsoft.com/office/drawing/2014/main" id="{0DD7314D-4CFF-D346-8045-6AAD8542915C}"/>
              </a:ext>
            </a:extLst>
          </p:cNvPr>
          <p:cNvSpPr/>
          <p:nvPr/>
        </p:nvSpPr>
        <p:spPr>
          <a:xfrm>
            <a:off x="0" y="0"/>
            <a:ext cx="12192000" cy="33372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5A997BB-35D8-B14B-9803-C7CF9EDC56C6}"/>
              </a:ext>
            </a:extLst>
          </p:cNvPr>
          <p:cNvSpPr/>
          <p:nvPr/>
        </p:nvSpPr>
        <p:spPr>
          <a:xfrm>
            <a:off x="0" y="6217701"/>
            <a:ext cx="12192000" cy="33372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16FF4A99-B70F-7841-A689-06C35E5E6365}"/>
              </a:ext>
            </a:extLst>
          </p:cNvPr>
          <p:cNvSpPr txBox="1"/>
          <p:nvPr/>
        </p:nvSpPr>
        <p:spPr>
          <a:xfrm>
            <a:off x="167640" y="6574936"/>
            <a:ext cx="2338124" cy="246221"/>
          </a:xfrm>
          <a:prstGeom prst="rect">
            <a:avLst/>
          </a:prstGeom>
          <a:noFill/>
        </p:spPr>
        <p:txBody>
          <a:bodyPr wrap="square" rtlCol="0">
            <a:spAutoFit/>
          </a:bodyPr>
          <a:lstStyle/>
          <a:p>
            <a:r>
              <a:rPr lang="en-US" sz="1000" b="1" u="sng" dirty="0">
                <a:solidFill>
                  <a:schemeClr val="bg1">
                    <a:lumMod val="50000"/>
                    <a:alpha val="71000"/>
                  </a:schemeClr>
                </a:solidFill>
                <a:hlinkClick r:id="rId4">
                  <a:extLst>
                    <a:ext uri="{A12FA001-AC4F-418D-AE19-62706E023703}">
                      <ahyp:hlinkClr xmlns:ahyp="http://schemas.microsoft.com/office/drawing/2018/hyperlinkcolor" val="tx"/>
                    </a:ext>
                  </a:extLst>
                </a:hlinkClick>
              </a:rPr>
              <a:t>https://covidtracking.com/data/api</a:t>
            </a:r>
            <a:endParaRPr lang="en-US" sz="1000" dirty="0">
              <a:solidFill>
                <a:schemeClr val="bg1">
                  <a:lumMod val="50000"/>
                  <a:alpha val="71000"/>
                </a:schemeClr>
              </a:solidFill>
            </a:endParaRPr>
          </a:p>
        </p:txBody>
      </p:sp>
      <p:sp>
        <p:nvSpPr>
          <p:cNvPr id="2" name="TextBox 1">
            <a:extLst>
              <a:ext uri="{FF2B5EF4-FFF2-40B4-BE49-F238E27FC236}">
                <a16:creationId xmlns:a16="http://schemas.microsoft.com/office/drawing/2014/main" id="{6A3CF2A5-D0B2-F84A-8A96-E556ECC199CB}"/>
              </a:ext>
            </a:extLst>
          </p:cNvPr>
          <p:cNvSpPr txBox="1"/>
          <p:nvPr/>
        </p:nvSpPr>
        <p:spPr>
          <a:xfrm>
            <a:off x="3060366" y="2376746"/>
            <a:ext cx="2098231" cy="743044"/>
          </a:xfrm>
          <a:prstGeom prst="rect">
            <a:avLst/>
          </a:prstGeom>
          <a:noFill/>
        </p:spPr>
        <p:txBody>
          <a:bodyPr wrap="square" rtlCol="0">
            <a:spAutoFit/>
          </a:bodyPr>
          <a:lstStyle/>
          <a:p>
            <a:r>
              <a:rPr lang="en-US" sz="3600" b="1" dirty="0">
                <a:latin typeface="Arial" panose="020B0604020202020204" pitchFamily="34" charset="0"/>
                <a:cs typeface="Arial" panose="020B0604020202020204" pitchFamily="34" charset="0"/>
              </a:rPr>
              <a:t>17,734</a:t>
            </a:r>
          </a:p>
        </p:txBody>
      </p:sp>
      <p:sp>
        <p:nvSpPr>
          <p:cNvPr id="7" name="TextBox 6">
            <a:extLst>
              <a:ext uri="{FF2B5EF4-FFF2-40B4-BE49-F238E27FC236}">
                <a16:creationId xmlns:a16="http://schemas.microsoft.com/office/drawing/2014/main" id="{887A27E8-591B-A74F-BFA8-0B5766F0DC65}"/>
              </a:ext>
            </a:extLst>
          </p:cNvPr>
          <p:cNvSpPr txBox="1"/>
          <p:nvPr/>
        </p:nvSpPr>
        <p:spPr>
          <a:xfrm>
            <a:off x="5084483" y="2277430"/>
            <a:ext cx="2098231" cy="530746"/>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28,045</a:t>
            </a:r>
          </a:p>
        </p:txBody>
      </p:sp>
      <p:sp>
        <p:nvSpPr>
          <p:cNvPr id="8" name="TextBox 7">
            <a:extLst>
              <a:ext uri="{FF2B5EF4-FFF2-40B4-BE49-F238E27FC236}">
                <a16:creationId xmlns:a16="http://schemas.microsoft.com/office/drawing/2014/main" id="{F9CEC958-242C-6541-8EB8-BFDEAC665ABF}"/>
              </a:ext>
            </a:extLst>
          </p:cNvPr>
          <p:cNvSpPr txBox="1"/>
          <p:nvPr/>
        </p:nvSpPr>
        <p:spPr>
          <a:xfrm>
            <a:off x="407533" y="3513672"/>
            <a:ext cx="2098231" cy="530746"/>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13,949</a:t>
            </a:r>
          </a:p>
        </p:txBody>
      </p:sp>
      <p:sp>
        <p:nvSpPr>
          <p:cNvPr id="9" name="TextBox 8">
            <a:extLst>
              <a:ext uri="{FF2B5EF4-FFF2-40B4-BE49-F238E27FC236}">
                <a16:creationId xmlns:a16="http://schemas.microsoft.com/office/drawing/2014/main" id="{05E17E7A-5913-D647-9FFD-2892BE3ADF18}"/>
              </a:ext>
            </a:extLst>
          </p:cNvPr>
          <p:cNvSpPr txBox="1"/>
          <p:nvPr/>
        </p:nvSpPr>
        <p:spPr>
          <a:xfrm>
            <a:off x="9525575" y="686654"/>
            <a:ext cx="2553419" cy="743044"/>
          </a:xfrm>
          <a:prstGeom prst="rect">
            <a:avLst/>
          </a:prstGeom>
          <a:noFill/>
        </p:spPr>
        <p:txBody>
          <a:bodyPr wrap="square" rtlCol="0">
            <a:spAutoFit/>
          </a:bodyPr>
          <a:lstStyle/>
          <a:p>
            <a:r>
              <a:rPr lang="en-US" sz="3600" b="1" dirty="0">
                <a:latin typeface="Arial" panose="020B0604020202020204" pitchFamily="34" charset="0"/>
                <a:cs typeface="Arial" panose="020B0604020202020204" pitchFamily="34" charset="0"/>
              </a:rPr>
              <a:t>232,105</a:t>
            </a:r>
          </a:p>
        </p:txBody>
      </p:sp>
      <p:sp>
        <p:nvSpPr>
          <p:cNvPr id="10" name="TextBox 9">
            <a:extLst>
              <a:ext uri="{FF2B5EF4-FFF2-40B4-BE49-F238E27FC236}">
                <a16:creationId xmlns:a16="http://schemas.microsoft.com/office/drawing/2014/main" id="{8B28423E-435F-DF4C-B90C-112D964991A4}"/>
              </a:ext>
            </a:extLst>
          </p:cNvPr>
          <p:cNvSpPr txBox="1"/>
          <p:nvPr/>
        </p:nvSpPr>
        <p:spPr>
          <a:xfrm>
            <a:off x="220482" y="4126807"/>
            <a:ext cx="902035" cy="530746"/>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0</a:t>
            </a:r>
          </a:p>
        </p:txBody>
      </p:sp>
      <p:sp>
        <p:nvSpPr>
          <p:cNvPr id="11" name="TextBox 10">
            <a:extLst>
              <a:ext uri="{FF2B5EF4-FFF2-40B4-BE49-F238E27FC236}">
                <a16:creationId xmlns:a16="http://schemas.microsoft.com/office/drawing/2014/main" id="{87AD4C64-B4CA-3348-8CE7-DBD9C2A2ACDA}"/>
              </a:ext>
            </a:extLst>
          </p:cNvPr>
          <p:cNvSpPr txBox="1"/>
          <p:nvPr/>
        </p:nvSpPr>
        <p:spPr>
          <a:xfrm>
            <a:off x="7388669" y="1501000"/>
            <a:ext cx="2098231" cy="530746"/>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57,603</a:t>
            </a:r>
          </a:p>
        </p:txBody>
      </p:sp>
      <p:cxnSp>
        <p:nvCxnSpPr>
          <p:cNvPr id="25" name="Straight Arrow Connector 24">
            <a:extLst>
              <a:ext uri="{FF2B5EF4-FFF2-40B4-BE49-F238E27FC236}">
                <a16:creationId xmlns:a16="http://schemas.microsoft.com/office/drawing/2014/main" id="{EA528871-19F9-B74D-98DC-6F1097FF8B12}"/>
              </a:ext>
            </a:extLst>
          </p:cNvPr>
          <p:cNvCxnSpPr>
            <a:cxnSpLocks/>
          </p:cNvCxnSpPr>
          <p:nvPr/>
        </p:nvCxnSpPr>
        <p:spPr>
          <a:xfrm flipV="1">
            <a:off x="9074989" y="1355234"/>
            <a:ext cx="1430691" cy="3085619"/>
          </a:xfrm>
          <a:prstGeom prst="straightConnector1">
            <a:avLst/>
          </a:prstGeom>
          <a:ln w="114300">
            <a:solidFill>
              <a:srgbClr val="C00000"/>
            </a:solidFill>
            <a:tailEnd type="triangle"/>
          </a:ln>
        </p:spPr>
        <p:style>
          <a:lnRef idx="2">
            <a:schemeClr val="accent3"/>
          </a:lnRef>
          <a:fillRef idx="0">
            <a:schemeClr val="accent3"/>
          </a:fillRef>
          <a:effectRef idx="1">
            <a:schemeClr val="accent3"/>
          </a:effectRef>
          <a:fontRef idx="minor">
            <a:schemeClr val="tx1"/>
          </a:fontRef>
        </p:style>
      </p:cxnSp>
      <p:cxnSp>
        <p:nvCxnSpPr>
          <p:cNvPr id="30" name="Straight Connector 29">
            <a:extLst>
              <a:ext uri="{FF2B5EF4-FFF2-40B4-BE49-F238E27FC236}">
                <a16:creationId xmlns:a16="http://schemas.microsoft.com/office/drawing/2014/main" id="{6B29AFE5-AD8C-CA44-AC59-B6AB497BD9FE}"/>
              </a:ext>
            </a:extLst>
          </p:cNvPr>
          <p:cNvCxnSpPr>
            <a:cxnSpLocks/>
          </p:cNvCxnSpPr>
          <p:nvPr/>
        </p:nvCxnSpPr>
        <p:spPr>
          <a:xfrm>
            <a:off x="618658" y="4265915"/>
            <a:ext cx="1401871"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1E2CBA9-8937-4E4A-B370-DBB352D22B86}"/>
              </a:ext>
            </a:extLst>
          </p:cNvPr>
          <p:cNvCxnSpPr>
            <a:cxnSpLocks/>
          </p:cNvCxnSpPr>
          <p:nvPr/>
        </p:nvCxnSpPr>
        <p:spPr>
          <a:xfrm>
            <a:off x="352113" y="4739942"/>
            <a:ext cx="1401871"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3F98F7D-C9D5-934D-A623-021C33C72494}"/>
              </a:ext>
            </a:extLst>
          </p:cNvPr>
          <p:cNvCxnSpPr>
            <a:cxnSpLocks/>
          </p:cNvCxnSpPr>
          <p:nvPr/>
        </p:nvCxnSpPr>
        <p:spPr>
          <a:xfrm>
            <a:off x="3130442" y="3292960"/>
            <a:ext cx="140187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1820218-C2F0-4640-8495-EE1147B23F6A}"/>
              </a:ext>
            </a:extLst>
          </p:cNvPr>
          <p:cNvCxnSpPr>
            <a:cxnSpLocks/>
          </p:cNvCxnSpPr>
          <p:nvPr/>
        </p:nvCxnSpPr>
        <p:spPr>
          <a:xfrm>
            <a:off x="5031024" y="3052228"/>
            <a:ext cx="1401871"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F5E225C-AE0A-1E47-B222-87C5DBF42E21}"/>
              </a:ext>
            </a:extLst>
          </p:cNvPr>
          <p:cNvCxnSpPr>
            <a:cxnSpLocks/>
          </p:cNvCxnSpPr>
          <p:nvPr/>
        </p:nvCxnSpPr>
        <p:spPr>
          <a:xfrm>
            <a:off x="7417145" y="2314419"/>
            <a:ext cx="1401871"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FA3903D-CB2F-6A40-BFD3-B91557A83369}"/>
              </a:ext>
            </a:extLst>
          </p:cNvPr>
          <p:cNvCxnSpPr>
            <a:cxnSpLocks/>
          </p:cNvCxnSpPr>
          <p:nvPr/>
        </p:nvCxnSpPr>
        <p:spPr>
          <a:xfrm>
            <a:off x="3147068" y="4259544"/>
            <a:ext cx="733277" cy="0"/>
          </a:xfrm>
          <a:prstGeom prst="line">
            <a:avLst/>
          </a:prstGeom>
          <a:ln w="28575">
            <a:solidFill>
              <a:srgbClr val="0C813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01280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P spid="9" grpId="0"/>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bar chart&#10;&#10;Description automatically generated">
            <a:extLst>
              <a:ext uri="{FF2B5EF4-FFF2-40B4-BE49-F238E27FC236}">
                <a16:creationId xmlns:a16="http://schemas.microsoft.com/office/drawing/2014/main" id="{AA05EFA8-0DAC-DC4E-9A17-95A1633C13DA}"/>
              </a:ext>
            </a:extLst>
          </p:cNvPr>
          <p:cNvPicPr>
            <a:picLocks noChangeAspect="1"/>
          </p:cNvPicPr>
          <p:nvPr/>
        </p:nvPicPr>
        <p:blipFill rotWithShape="1">
          <a:blip r:embed="rId3"/>
          <a:srcRect l="6376" t="4063" r="6749" b="3437"/>
          <a:stretch/>
        </p:blipFill>
        <p:spPr>
          <a:xfrm>
            <a:off x="0" y="470405"/>
            <a:ext cx="12192000" cy="5192564"/>
          </a:xfrm>
          <a:prstGeom prst="rect">
            <a:avLst/>
          </a:prstGeom>
        </p:spPr>
      </p:pic>
      <p:sp>
        <p:nvSpPr>
          <p:cNvPr id="4" name="Rectangle 3">
            <a:extLst>
              <a:ext uri="{FF2B5EF4-FFF2-40B4-BE49-F238E27FC236}">
                <a16:creationId xmlns:a16="http://schemas.microsoft.com/office/drawing/2014/main" id="{324EFC88-0908-BE45-B131-F71812E69730}"/>
              </a:ext>
            </a:extLst>
          </p:cNvPr>
          <p:cNvSpPr/>
          <p:nvPr/>
        </p:nvSpPr>
        <p:spPr>
          <a:xfrm>
            <a:off x="0" y="0"/>
            <a:ext cx="12192000" cy="2902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B0F2808-4620-264F-A97C-A0934C07606A}"/>
              </a:ext>
            </a:extLst>
          </p:cNvPr>
          <p:cNvSpPr/>
          <p:nvPr/>
        </p:nvSpPr>
        <p:spPr>
          <a:xfrm>
            <a:off x="0" y="5428872"/>
            <a:ext cx="12192000" cy="29028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03C9FA4-97EA-6348-B9C2-4BE8A70AA128}"/>
              </a:ext>
            </a:extLst>
          </p:cNvPr>
          <p:cNvSpPr txBox="1"/>
          <p:nvPr/>
        </p:nvSpPr>
        <p:spPr>
          <a:xfrm>
            <a:off x="0" y="6553431"/>
            <a:ext cx="2767781" cy="246221"/>
          </a:xfrm>
          <a:prstGeom prst="rect">
            <a:avLst/>
          </a:prstGeom>
          <a:noFill/>
        </p:spPr>
        <p:txBody>
          <a:bodyPr wrap="square" rtlCol="0">
            <a:spAutoFit/>
          </a:bodyPr>
          <a:lstStyle/>
          <a:p>
            <a:r>
              <a:rPr lang="en-US" sz="1000" b="1" u="sng" dirty="0">
                <a:solidFill>
                  <a:schemeClr val="bg1">
                    <a:lumMod val="50000"/>
                  </a:schemeClr>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https://covidtracking.com/data/api</a:t>
            </a:r>
            <a:endParaRPr lang="en-US" sz="1000" dirty="0">
              <a:solidFill>
                <a:schemeClr val="bg1">
                  <a:lumMod val="50000"/>
                </a:schemeClr>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DC6B4BFE-7BFD-6A4B-9E3F-90606ABE9F24}"/>
              </a:ext>
            </a:extLst>
          </p:cNvPr>
          <p:cNvSpPr txBox="1"/>
          <p:nvPr/>
        </p:nvSpPr>
        <p:spPr>
          <a:xfrm>
            <a:off x="6528391" y="5749722"/>
            <a:ext cx="5585637" cy="1077218"/>
          </a:xfrm>
          <a:prstGeom prst="rect">
            <a:avLst/>
          </a:prstGeom>
          <a:noFill/>
        </p:spPr>
        <p:txBody>
          <a:bodyPr wrap="square" rtlCol="0">
            <a:spAutoFit/>
          </a:bodyPr>
          <a:lstStyle/>
          <a:p>
            <a:pPr algn="r"/>
            <a:r>
              <a:rPr lang="en-US" sz="2000" dirty="0">
                <a:latin typeface="Arial" panose="020B0604020202020204" pitchFamily="34" charset="0"/>
                <a:cs typeface="Arial" panose="020B0604020202020204" pitchFamily="34" charset="0"/>
              </a:rPr>
              <a:t>…And our National story is still unfolding…</a:t>
            </a:r>
          </a:p>
          <a:p>
            <a:pPr algn="r"/>
            <a:r>
              <a:rPr lang="en-US" sz="2000" dirty="0">
                <a:latin typeface="Arial" panose="020B0604020202020204" pitchFamily="34" charset="0"/>
                <a:cs typeface="Arial" panose="020B0604020202020204" pitchFamily="34" charset="0"/>
              </a:rPr>
              <a:t>take a look at the number of cases per state.</a:t>
            </a:r>
          </a:p>
          <a:p>
            <a:pPr algn="r"/>
            <a:endParaRPr lang="en-US" sz="2400" dirty="0">
              <a:latin typeface="Arial" panose="020B0604020202020204" pitchFamily="34" charset="0"/>
              <a:cs typeface="Arial" panose="020B0604020202020204" pitchFamily="34" charset="0"/>
            </a:endParaRPr>
          </a:p>
        </p:txBody>
      </p:sp>
      <p:pic>
        <p:nvPicPr>
          <p:cNvPr id="8" name="Picture 7" descr="Chart, bar chart&#10;&#10;Description automatically generated">
            <a:extLst>
              <a:ext uri="{FF2B5EF4-FFF2-40B4-BE49-F238E27FC236}">
                <a16:creationId xmlns:a16="http://schemas.microsoft.com/office/drawing/2014/main" id="{B5AC781B-68ED-6741-948F-7D6E018C7CFB}"/>
              </a:ext>
            </a:extLst>
          </p:cNvPr>
          <p:cNvPicPr>
            <a:picLocks noChangeAspect="1"/>
          </p:cNvPicPr>
          <p:nvPr/>
        </p:nvPicPr>
        <p:blipFill rotWithShape="1">
          <a:blip r:embed="rId3"/>
          <a:srcRect l="6376" t="4063" r="6749" b="3437"/>
          <a:stretch/>
        </p:blipFill>
        <p:spPr>
          <a:xfrm>
            <a:off x="0" y="335572"/>
            <a:ext cx="12192000" cy="5192564"/>
          </a:xfrm>
          <a:prstGeom prst="rect">
            <a:avLst/>
          </a:prstGeom>
        </p:spPr>
      </p:pic>
      <p:sp>
        <p:nvSpPr>
          <p:cNvPr id="9" name="TextBox 8">
            <a:extLst>
              <a:ext uri="{FF2B5EF4-FFF2-40B4-BE49-F238E27FC236}">
                <a16:creationId xmlns:a16="http://schemas.microsoft.com/office/drawing/2014/main" id="{D7FAEE4B-A54F-8745-9415-50F393654675}"/>
              </a:ext>
            </a:extLst>
          </p:cNvPr>
          <p:cNvSpPr txBox="1"/>
          <p:nvPr/>
        </p:nvSpPr>
        <p:spPr>
          <a:xfrm>
            <a:off x="1206504" y="455904"/>
            <a:ext cx="1379949"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California</a:t>
            </a:r>
          </a:p>
        </p:txBody>
      </p:sp>
      <p:sp>
        <p:nvSpPr>
          <p:cNvPr id="10" name="TextBox 9">
            <a:extLst>
              <a:ext uri="{FF2B5EF4-FFF2-40B4-BE49-F238E27FC236}">
                <a16:creationId xmlns:a16="http://schemas.microsoft.com/office/drawing/2014/main" id="{A10AE0C5-A8A9-6743-A59C-0FC016F82F3E}"/>
              </a:ext>
            </a:extLst>
          </p:cNvPr>
          <p:cNvSpPr txBox="1"/>
          <p:nvPr/>
        </p:nvSpPr>
        <p:spPr>
          <a:xfrm>
            <a:off x="2465033" y="1618811"/>
            <a:ext cx="1207315"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Florida</a:t>
            </a:r>
          </a:p>
        </p:txBody>
      </p:sp>
      <p:sp>
        <p:nvSpPr>
          <p:cNvPr id="11" name="TextBox 10">
            <a:extLst>
              <a:ext uri="{FF2B5EF4-FFF2-40B4-BE49-F238E27FC236}">
                <a16:creationId xmlns:a16="http://schemas.microsoft.com/office/drawing/2014/main" id="{AF732601-EF86-7649-B5E6-02194AAE4612}"/>
              </a:ext>
            </a:extLst>
          </p:cNvPr>
          <p:cNvSpPr txBox="1"/>
          <p:nvPr/>
        </p:nvSpPr>
        <p:spPr>
          <a:xfrm>
            <a:off x="9755032" y="929754"/>
            <a:ext cx="1015586" cy="400110"/>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Texas</a:t>
            </a:r>
          </a:p>
        </p:txBody>
      </p:sp>
      <p:cxnSp>
        <p:nvCxnSpPr>
          <p:cNvPr id="12" name="Straight Connector 11">
            <a:extLst>
              <a:ext uri="{FF2B5EF4-FFF2-40B4-BE49-F238E27FC236}">
                <a16:creationId xmlns:a16="http://schemas.microsoft.com/office/drawing/2014/main" id="{6B965E0B-1177-6541-B511-67177732D437}"/>
              </a:ext>
            </a:extLst>
          </p:cNvPr>
          <p:cNvCxnSpPr/>
          <p:nvPr/>
        </p:nvCxnSpPr>
        <p:spPr>
          <a:xfrm>
            <a:off x="850232" y="2197768"/>
            <a:ext cx="10876547" cy="0"/>
          </a:xfrm>
          <a:prstGeom prst="line">
            <a:avLst/>
          </a:prstGeom>
          <a:ln w="15875">
            <a:solidFill>
              <a:schemeClr val="tx1">
                <a:lumMod val="50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398937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8">
            <a:extLst>
              <a:ext uri="{FF2B5EF4-FFF2-40B4-BE49-F238E27FC236}">
                <a16:creationId xmlns:a16="http://schemas.microsoft.com/office/drawing/2014/main" id="{3187EA99-4C8D-452C-8274-9C3C98E4CC87}"/>
              </a:ext>
            </a:extLst>
          </p:cNvPr>
          <p:cNvPicPr>
            <a:picLocks noChangeAspect="1"/>
          </p:cNvPicPr>
          <p:nvPr/>
        </p:nvPicPr>
        <p:blipFill rotWithShape="1">
          <a:blip r:embed="rId3"/>
          <a:srcRect t="15746"/>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34FB4BF-4E6C-4A8F-96A3-0B85981EB162}"/>
              </a:ext>
            </a:extLst>
          </p:cNvPr>
          <p:cNvSpPr txBox="1"/>
          <p:nvPr/>
        </p:nvSpPr>
        <p:spPr>
          <a:xfrm>
            <a:off x="7980378" y="5797393"/>
            <a:ext cx="4211602" cy="553998"/>
          </a:xfrm>
          <a:prstGeom prst="rect">
            <a:avLst/>
          </a:prstGeom>
          <a:noFill/>
        </p:spPr>
        <p:txBody>
          <a:bodyPr wrap="none" rtlCol="0">
            <a:spAutoFit/>
          </a:bodyPr>
          <a:lstStyle/>
          <a:p>
            <a:r>
              <a:rPr lang="en-US" sz="3000" dirty="0">
                <a:latin typeface="Arial Black" panose="020B0A04020102020204" pitchFamily="34" charset="0"/>
              </a:rPr>
              <a:t>General Conditions</a:t>
            </a:r>
          </a:p>
        </p:txBody>
      </p:sp>
    </p:spTree>
    <p:extLst>
      <p:ext uri="{BB962C8B-B14F-4D97-AF65-F5344CB8AC3E}">
        <p14:creationId xmlns:p14="http://schemas.microsoft.com/office/powerpoint/2010/main" val="140350226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ACDD060-2F0D-4F42-8C43-66A06EDC7D2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97815" y="181505"/>
            <a:ext cx="10796370" cy="6019686"/>
          </a:xfrm>
          <a:prstGeom prst="rect">
            <a:avLst/>
          </a:prstGeom>
        </p:spPr>
      </p:pic>
      <p:sp>
        <p:nvSpPr>
          <p:cNvPr id="2" name="TextBox 1">
            <a:extLst>
              <a:ext uri="{FF2B5EF4-FFF2-40B4-BE49-F238E27FC236}">
                <a16:creationId xmlns:a16="http://schemas.microsoft.com/office/drawing/2014/main" id="{96EEFF69-EECA-493D-BE8A-85BB02779DF9}"/>
              </a:ext>
            </a:extLst>
          </p:cNvPr>
          <p:cNvSpPr txBox="1"/>
          <p:nvPr/>
        </p:nvSpPr>
        <p:spPr>
          <a:xfrm>
            <a:off x="243840" y="6340642"/>
            <a:ext cx="7069243" cy="461665"/>
          </a:xfrm>
          <a:prstGeom prst="rect">
            <a:avLst/>
          </a:prstGeom>
          <a:noFill/>
        </p:spPr>
        <p:txBody>
          <a:bodyPr wrap="none" rtlCol="0">
            <a:spAutoFit/>
          </a:bodyPr>
          <a:lstStyle/>
          <a:p>
            <a:r>
              <a:rPr lang="en-US" sz="1200" dirty="0">
                <a:solidFill>
                  <a:schemeClr val="bg1">
                    <a:lumMod val="65000"/>
                  </a:schemeClr>
                </a:solidFill>
                <a:latin typeface="Arial Black" panose="020B0A04020102020204" pitchFamily="34" charset="0"/>
              </a:rPr>
              <a:t>Source: </a:t>
            </a:r>
            <a:r>
              <a:rPr lang="en-US" sz="1200" dirty="0" err="1">
                <a:solidFill>
                  <a:schemeClr val="bg1">
                    <a:lumMod val="65000"/>
                  </a:schemeClr>
                </a:solidFill>
                <a:latin typeface="Arial Black" panose="020B0A04020102020204" pitchFamily="34" charset="0"/>
              </a:rPr>
              <a:t>Govermment</a:t>
            </a:r>
            <a:endParaRPr lang="en-US" sz="1200" dirty="0">
              <a:solidFill>
                <a:schemeClr val="bg1">
                  <a:lumMod val="65000"/>
                </a:schemeClr>
              </a:solidFill>
              <a:latin typeface="Arial Black" panose="020B0A04020102020204" pitchFamily="34" charset="0"/>
            </a:endParaRPr>
          </a:p>
          <a:p>
            <a:r>
              <a:rPr lang="en-US" sz="1200" dirty="0">
                <a:solidFill>
                  <a:schemeClr val="bg1">
                    <a:lumMod val="65000"/>
                  </a:schemeClr>
                </a:solidFill>
                <a:latin typeface="Arial Black" panose="020B0A04020102020204" pitchFamily="34" charset="0"/>
                <a:cs typeface="Arial" panose="020B0604020202020204" pitchFamily="34" charset="0"/>
              </a:rPr>
              <a:t>https://www.Bls.Gov/charts/employment-situation/civilian-unemployment-rate.Htm</a:t>
            </a:r>
            <a:endParaRPr lang="en-US" sz="1200" dirty="0">
              <a:solidFill>
                <a:schemeClr val="bg1">
                  <a:lumMod val="65000"/>
                </a:schemeClr>
              </a:solidFill>
              <a:latin typeface="Arial Black" panose="020B0A04020102020204" pitchFamily="34" charset="0"/>
            </a:endParaRPr>
          </a:p>
        </p:txBody>
      </p:sp>
      <p:grpSp>
        <p:nvGrpSpPr>
          <p:cNvPr id="9" name="Group 8">
            <a:extLst>
              <a:ext uri="{FF2B5EF4-FFF2-40B4-BE49-F238E27FC236}">
                <a16:creationId xmlns:a16="http://schemas.microsoft.com/office/drawing/2014/main" id="{41E98C03-F132-1442-A5B6-8FF38215FEE8}"/>
              </a:ext>
            </a:extLst>
          </p:cNvPr>
          <p:cNvGrpSpPr/>
          <p:nvPr/>
        </p:nvGrpSpPr>
        <p:grpSpPr>
          <a:xfrm>
            <a:off x="1814945" y="785465"/>
            <a:ext cx="4281055" cy="778236"/>
            <a:chOff x="1886382" y="1633662"/>
            <a:chExt cx="4281055" cy="778236"/>
          </a:xfrm>
        </p:grpSpPr>
        <p:sp>
          <p:nvSpPr>
            <p:cNvPr id="7" name="Rectangle 6">
              <a:extLst>
                <a:ext uri="{FF2B5EF4-FFF2-40B4-BE49-F238E27FC236}">
                  <a16:creationId xmlns:a16="http://schemas.microsoft.com/office/drawing/2014/main" id="{E7F529F3-A0D4-2544-A1EA-5C21ED3C15FD}"/>
                </a:ext>
              </a:extLst>
            </p:cNvPr>
            <p:cNvSpPr/>
            <p:nvPr/>
          </p:nvSpPr>
          <p:spPr>
            <a:xfrm>
              <a:off x="1886382" y="1633662"/>
              <a:ext cx="3732414" cy="77823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8D4DD00D-9BA8-0E46-8AC6-D8824D5D6812}"/>
                </a:ext>
              </a:extLst>
            </p:cNvPr>
            <p:cNvGrpSpPr/>
            <p:nvPr/>
          </p:nvGrpSpPr>
          <p:grpSpPr>
            <a:xfrm>
              <a:off x="2027699" y="1759913"/>
              <a:ext cx="4139738" cy="600164"/>
              <a:chOff x="3623742" y="6429343"/>
              <a:chExt cx="4139738" cy="600164"/>
            </a:xfrm>
          </p:grpSpPr>
          <p:sp>
            <p:nvSpPr>
              <p:cNvPr id="4" name="TextBox 3">
                <a:extLst>
                  <a:ext uri="{FF2B5EF4-FFF2-40B4-BE49-F238E27FC236}">
                    <a16:creationId xmlns:a16="http://schemas.microsoft.com/office/drawing/2014/main" id="{B1E517F3-457E-CE49-8108-130BD61C8633}"/>
                  </a:ext>
                </a:extLst>
              </p:cNvPr>
              <p:cNvSpPr txBox="1"/>
              <p:nvPr/>
            </p:nvSpPr>
            <p:spPr>
              <a:xfrm>
                <a:off x="3740120" y="6429343"/>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2020 – U.S. deaths reach 100,000</a:t>
                </a:r>
              </a:p>
            </p:txBody>
          </p:sp>
          <p:sp>
            <p:nvSpPr>
              <p:cNvPr id="5" name="Rectangle 4">
                <a:extLst>
                  <a:ext uri="{FF2B5EF4-FFF2-40B4-BE49-F238E27FC236}">
                    <a16:creationId xmlns:a16="http://schemas.microsoft.com/office/drawing/2014/main" id="{ECB7B934-A94E-4C49-A9EB-6726CF223312}"/>
                  </a:ext>
                </a:extLst>
              </p:cNvPr>
              <p:cNvSpPr/>
              <p:nvPr/>
            </p:nvSpPr>
            <p:spPr>
              <a:xfrm>
                <a:off x="3623744" y="65426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FA40802-300E-1943-82DA-861C4734B402}"/>
                  </a:ext>
                </a:extLst>
              </p:cNvPr>
              <p:cNvSpPr/>
              <p:nvPr/>
            </p:nvSpPr>
            <p:spPr>
              <a:xfrm>
                <a:off x="3623742" y="683166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146382128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line chart&#10;&#10;Description automatically generated">
            <a:extLst>
              <a:ext uri="{FF2B5EF4-FFF2-40B4-BE49-F238E27FC236}">
                <a16:creationId xmlns:a16="http://schemas.microsoft.com/office/drawing/2014/main" id="{4B579330-6815-4AF9-BE05-93A061CE73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 y="323354"/>
            <a:ext cx="11612880" cy="5919124"/>
          </a:xfrm>
          <a:prstGeom prst="rect">
            <a:avLst/>
          </a:prstGeom>
        </p:spPr>
      </p:pic>
      <p:sp>
        <p:nvSpPr>
          <p:cNvPr id="2" name="TextBox 1">
            <a:extLst>
              <a:ext uri="{FF2B5EF4-FFF2-40B4-BE49-F238E27FC236}">
                <a16:creationId xmlns:a16="http://schemas.microsoft.com/office/drawing/2014/main" id="{034DACD4-D6D4-408F-A2FD-D4B7924BD093}"/>
              </a:ext>
            </a:extLst>
          </p:cNvPr>
          <p:cNvSpPr txBox="1"/>
          <p:nvPr/>
        </p:nvSpPr>
        <p:spPr>
          <a:xfrm>
            <a:off x="144780" y="6303813"/>
            <a:ext cx="11902440" cy="461665"/>
          </a:xfrm>
          <a:prstGeom prst="rect">
            <a:avLst/>
          </a:prstGeom>
          <a:noFill/>
        </p:spPr>
        <p:txBody>
          <a:bodyPr wrap="square" rtlCol="0">
            <a:spAutoFit/>
          </a:bodyPr>
          <a:lstStyle/>
          <a:p>
            <a:r>
              <a:rPr lang="en-US" sz="1200" dirty="0">
                <a:solidFill>
                  <a:schemeClr val="bg1">
                    <a:lumMod val="65000"/>
                  </a:schemeClr>
                </a:solidFill>
                <a:latin typeface="Arial Black" panose="020B0A04020102020204" pitchFamily="34" charset="0"/>
              </a:rPr>
              <a:t>Source: The University of Michigan Consumer Survey</a:t>
            </a:r>
          </a:p>
          <a:p>
            <a:r>
              <a:rPr lang="en-US" sz="1200" dirty="0">
                <a:solidFill>
                  <a:schemeClr val="bg1">
                    <a:lumMod val="65000"/>
                  </a:schemeClr>
                </a:solidFill>
                <a:latin typeface="Arial Black" panose="020B0A04020102020204" pitchFamily="34" charset="0"/>
                <a:cs typeface="Arial" panose="020B0604020202020204" pitchFamily="34" charset="0"/>
              </a:rPr>
              <a:t>https://www.Quandl.Com/data/UMICH/soc38-university-of-michigan-consumer-survey-reasons-for-opinions-for-buying-conditions-for-vehicles</a:t>
            </a:r>
            <a:endParaRPr lang="en-US" sz="1200" dirty="0">
              <a:solidFill>
                <a:schemeClr val="bg1">
                  <a:lumMod val="65000"/>
                </a:schemeClr>
              </a:solidFill>
              <a:latin typeface="Arial Black" panose="020B0A04020102020204" pitchFamily="34" charset="0"/>
            </a:endParaRPr>
          </a:p>
        </p:txBody>
      </p:sp>
      <p:sp>
        <p:nvSpPr>
          <p:cNvPr id="4" name="Rectangle 3">
            <a:extLst>
              <a:ext uri="{FF2B5EF4-FFF2-40B4-BE49-F238E27FC236}">
                <a16:creationId xmlns:a16="http://schemas.microsoft.com/office/drawing/2014/main" id="{9EBC3C6E-7624-814D-BDB3-DEFC402A1477}"/>
              </a:ext>
            </a:extLst>
          </p:cNvPr>
          <p:cNvSpPr/>
          <p:nvPr/>
        </p:nvSpPr>
        <p:spPr>
          <a:xfrm>
            <a:off x="1023361" y="4610224"/>
            <a:ext cx="3732414" cy="77823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F25B7A9C-79A7-6B4C-819F-A68A6A2D3735}"/>
              </a:ext>
            </a:extLst>
          </p:cNvPr>
          <p:cNvGrpSpPr/>
          <p:nvPr/>
        </p:nvGrpSpPr>
        <p:grpSpPr>
          <a:xfrm>
            <a:off x="1164678" y="4736475"/>
            <a:ext cx="4139738" cy="600164"/>
            <a:chOff x="3025833" y="5772118"/>
            <a:chExt cx="4139738" cy="600164"/>
          </a:xfrm>
        </p:grpSpPr>
        <p:sp>
          <p:nvSpPr>
            <p:cNvPr id="6" name="TextBox 5">
              <a:extLst>
                <a:ext uri="{FF2B5EF4-FFF2-40B4-BE49-F238E27FC236}">
                  <a16:creationId xmlns:a16="http://schemas.microsoft.com/office/drawing/2014/main" id="{D59A4080-3628-FA4F-A4DB-8B944CB4B06D}"/>
                </a:ext>
              </a:extLst>
            </p:cNvPr>
            <p:cNvSpPr txBox="1"/>
            <p:nvPr/>
          </p:nvSpPr>
          <p:spPr>
            <a:xfrm>
              <a:off x="3142211" y="5772118"/>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2020 – U.S. deaths reach 100,000</a:t>
              </a:r>
            </a:p>
          </p:txBody>
        </p:sp>
        <p:sp>
          <p:nvSpPr>
            <p:cNvPr id="8" name="Rectangle 7">
              <a:extLst>
                <a:ext uri="{FF2B5EF4-FFF2-40B4-BE49-F238E27FC236}">
                  <a16:creationId xmlns:a16="http://schemas.microsoft.com/office/drawing/2014/main" id="{D7561AB9-2533-6945-B981-7C8AD7E0A1E6}"/>
                </a:ext>
              </a:extLst>
            </p:cNvPr>
            <p:cNvSpPr/>
            <p:nvPr/>
          </p:nvSpPr>
          <p:spPr>
            <a:xfrm>
              <a:off x="3025835" y="588541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FE744B7-0C4B-9049-AF52-129FA36D9CE2}"/>
                </a:ext>
              </a:extLst>
            </p:cNvPr>
            <p:cNvSpPr/>
            <p:nvPr/>
          </p:nvSpPr>
          <p:spPr>
            <a:xfrm>
              <a:off x="3025833" y="61744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19703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19C044-CA6D-49D4-A645-788AF1F755A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81000" y="399960"/>
            <a:ext cx="11430000" cy="5962680"/>
          </a:xfrm>
          <a:prstGeom prst="rect">
            <a:avLst/>
          </a:prstGeom>
        </p:spPr>
      </p:pic>
      <p:sp>
        <p:nvSpPr>
          <p:cNvPr id="2" name="TextBox 1">
            <a:extLst>
              <a:ext uri="{FF2B5EF4-FFF2-40B4-BE49-F238E27FC236}">
                <a16:creationId xmlns:a16="http://schemas.microsoft.com/office/drawing/2014/main" id="{8233EE3C-81BA-4CAC-BF98-68E9B185D5EA}"/>
              </a:ext>
            </a:extLst>
          </p:cNvPr>
          <p:cNvSpPr txBox="1"/>
          <p:nvPr/>
        </p:nvSpPr>
        <p:spPr>
          <a:xfrm>
            <a:off x="724337" y="6396335"/>
            <a:ext cx="10743326" cy="461665"/>
          </a:xfrm>
          <a:prstGeom prst="rect">
            <a:avLst/>
          </a:prstGeom>
          <a:noFill/>
        </p:spPr>
        <p:txBody>
          <a:bodyPr wrap="none" rtlCol="0">
            <a:spAutoFit/>
          </a:bodyPr>
          <a:lstStyle/>
          <a:p>
            <a:r>
              <a:rPr lang="en-US" sz="1200" dirty="0">
                <a:solidFill>
                  <a:schemeClr val="bg1">
                    <a:lumMod val="65000"/>
                  </a:schemeClr>
                </a:solidFill>
                <a:latin typeface="Arial Black" panose="020B0A04020102020204" pitchFamily="34" charset="0"/>
                <a:cs typeface="Arial" panose="020B0604020202020204" pitchFamily="34" charset="0"/>
              </a:rPr>
              <a:t>Source: Treasury</a:t>
            </a:r>
          </a:p>
          <a:p>
            <a:r>
              <a:rPr lang="en-US" sz="1200" dirty="0">
                <a:solidFill>
                  <a:schemeClr val="bg1">
                    <a:lumMod val="65000"/>
                  </a:schemeClr>
                </a:solidFill>
                <a:latin typeface="Arial Black" panose="020B0A04020102020204" pitchFamily="34" charset="0"/>
                <a:cs typeface="Arial" panose="020B0604020202020204" pitchFamily="34" charset="0"/>
              </a:rPr>
              <a:t>https://www.Treasury.Gov/resource-center/datachartcenter/interestrates/pages/textview.Aspx?Data=billratesyear&amp;year=2020</a:t>
            </a:r>
            <a:endParaRPr lang="en-US" sz="1200" dirty="0">
              <a:solidFill>
                <a:schemeClr val="bg1">
                  <a:lumMod val="65000"/>
                </a:schemeClr>
              </a:solidFill>
              <a:latin typeface="Arial Black" panose="020B0A04020102020204" pitchFamily="34" charset="0"/>
            </a:endParaRPr>
          </a:p>
        </p:txBody>
      </p:sp>
      <p:sp>
        <p:nvSpPr>
          <p:cNvPr id="4" name="Rectangle 3">
            <a:extLst>
              <a:ext uri="{FF2B5EF4-FFF2-40B4-BE49-F238E27FC236}">
                <a16:creationId xmlns:a16="http://schemas.microsoft.com/office/drawing/2014/main" id="{1B4727BF-3B6F-D142-8A2A-33D2AD9545A0}"/>
              </a:ext>
            </a:extLst>
          </p:cNvPr>
          <p:cNvSpPr/>
          <p:nvPr/>
        </p:nvSpPr>
        <p:spPr>
          <a:xfrm>
            <a:off x="1814945" y="4126037"/>
            <a:ext cx="3732414" cy="77823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0216F63F-8A70-B147-B2DC-B2D83C3006EF}"/>
              </a:ext>
            </a:extLst>
          </p:cNvPr>
          <p:cNvGrpSpPr/>
          <p:nvPr/>
        </p:nvGrpSpPr>
        <p:grpSpPr>
          <a:xfrm>
            <a:off x="1956262" y="4252288"/>
            <a:ext cx="4139738" cy="600164"/>
            <a:chOff x="3025833" y="5772118"/>
            <a:chExt cx="4139738" cy="600164"/>
          </a:xfrm>
        </p:grpSpPr>
        <p:sp>
          <p:nvSpPr>
            <p:cNvPr id="6" name="TextBox 5">
              <a:extLst>
                <a:ext uri="{FF2B5EF4-FFF2-40B4-BE49-F238E27FC236}">
                  <a16:creationId xmlns:a16="http://schemas.microsoft.com/office/drawing/2014/main" id="{F41018C8-59D4-D041-800A-787D43B8C276}"/>
                </a:ext>
              </a:extLst>
            </p:cNvPr>
            <p:cNvSpPr txBox="1"/>
            <p:nvPr/>
          </p:nvSpPr>
          <p:spPr>
            <a:xfrm>
              <a:off x="3142211" y="5772118"/>
              <a:ext cx="4023360" cy="600164"/>
            </a:xfrm>
            <a:prstGeom prst="rect">
              <a:avLst/>
            </a:prstGeom>
            <a:noFill/>
          </p:spPr>
          <p:txBody>
            <a:bodyPr wrap="square" rtlCol="0">
              <a:spAutoFit/>
            </a:bodyPr>
            <a:lstStyle/>
            <a:p>
              <a:r>
                <a:rPr lang="en-US" sz="1100" dirty="0"/>
                <a:t>March 27, 2020 - Declaration of Emergency by the U.S. Government</a:t>
              </a:r>
            </a:p>
            <a:p>
              <a:r>
                <a:rPr lang="en-US" sz="1100" dirty="0"/>
                <a:t>May 27, 2020 – U.S. deaths reach 100,000</a:t>
              </a:r>
            </a:p>
          </p:txBody>
        </p:sp>
        <p:sp>
          <p:nvSpPr>
            <p:cNvPr id="7" name="Rectangle 6">
              <a:extLst>
                <a:ext uri="{FF2B5EF4-FFF2-40B4-BE49-F238E27FC236}">
                  <a16:creationId xmlns:a16="http://schemas.microsoft.com/office/drawing/2014/main" id="{5AFA25EE-3EE4-3141-A0ED-65AA0E9BB7C4}"/>
                </a:ext>
              </a:extLst>
            </p:cNvPr>
            <p:cNvSpPr/>
            <p:nvPr/>
          </p:nvSpPr>
          <p:spPr>
            <a:xfrm>
              <a:off x="3025835" y="5885411"/>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60D6B07-7C9B-D145-875C-EE13DA22B16B}"/>
                </a:ext>
              </a:extLst>
            </p:cNvPr>
            <p:cNvSpPr/>
            <p:nvPr/>
          </p:nvSpPr>
          <p:spPr>
            <a:xfrm>
              <a:off x="3025833" y="6174436"/>
              <a:ext cx="116378" cy="13300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5305838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pic>
        <p:nvPicPr>
          <p:cNvPr id="5" name="Picture 4" descr="A picture containing bubble chart&#10;&#10;Description automatically generated">
            <a:extLst>
              <a:ext uri="{FF2B5EF4-FFF2-40B4-BE49-F238E27FC236}">
                <a16:creationId xmlns:a16="http://schemas.microsoft.com/office/drawing/2014/main" id="{C2FF02F9-8176-4D70-BDCA-5A050B38F7B4}"/>
              </a:ext>
            </a:extLst>
          </p:cNvPr>
          <p:cNvPicPr>
            <a:picLocks noChangeAspect="1"/>
          </p:cNvPicPr>
          <p:nvPr/>
        </p:nvPicPr>
        <p:blipFill>
          <a:blip r:embed="rId3">
            <a:alphaModFix amt="51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chemeClr val="bg2">
                  <a:tint val="93000"/>
                  <a:satMod val="150000"/>
                  <a:shade val="98000"/>
                  <a:lumMod val="102000"/>
                </a:schemeClr>
              </a:gs>
              <a:gs pos="83000">
                <a:schemeClr val="bg2">
                  <a:tint val="98000"/>
                  <a:satMod val="130000"/>
                  <a:shade val="90000"/>
                  <a:lumMod val="103000"/>
                </a:schemeClr>
              </a:gs>
              <a:gs pos="100000">
                <a:schemeClr val="bg2">
                  <a:shade val="63000"/>
                  <a:satMod val="120000"/>
                </a:schemeClr>
              </a:gs>
            </a:gsLst>
            <a:lin ang="5400000" scaled="0"/>
          </a:gradFill>
        </p:spPr>
      </p:pic>
      <p:sp>
        <p:nvSpPr>
          <p:cNvPr id="163" name="Google Shape;163;p11"/>
          <p:cNvSpPr txBox="1">
            <a:spLocks noGrp="1"/>
          </p:cNvSpPr>
          <p:nvPr>
            <p:ph type="body" idx="2"/>
          </p:nvPr>
        </p:nvSpPr>
        <p:spPr>
          <a:xfrm>
            <a:off x="870097" y="1851900"/>
            <a:ext cx="10451805" cy="914401"/>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4400"/>
              <a:buNone/>
            </a:pPr>
            <a:r>
              <a:rPr lang="en-US" sz="6000" b="1" dirty="0">
                <a:solidFill>
                  <a:schemeClr val="dk1"/>
                </a:solidFill>
                <a:latin typeface="Arial" panose="020B0604020202020204" pitchFamily="34" charset="0"/>
                <a:cs typeface="Arial" panose="020B0604020202020204" pitchFamily="34" charset="0"/>
              </a:rPr>
              <a:t>18% : Average sales decline</a:t>
            </a:r>
            <a:endParaRPr sz="6000" dirty="0">
              <a:solidFill>
                <a:srgbClr val="FFFF00"/>
              </a:solidFill>
              <a:latin typeface="Arial" panose="020B0604020202020204" pitchFamily="34" charset="0"/>
              <a:cs typeface="Arial" panose="020B0604020202020204" pitchFamily="34" charset="0"/>
            </a:endParaRPr>
          </a:p>
        </p:txBody>
      </p:sp>
      <p:sp>
        <p:nvSpPr>
          <p:cNvPr id="164" name="Google Shape;164;p11"/>
          <p:cNvSpPr txBox="1"/>
          <p:nvPr/>
        </p:nvSpPr>
        <p:spPr>
          <a:xfrm>
            <a:off x="870097" y="5544746"/>
            <a:ext cx="5544803"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b="1" dirty="0">
                <a:solidFill>
                  <a:schemeClr val="dk1"/>
                </a:solidFill>
                <a:latin typeface="Arial" panose="020B0604020202020204" pitchFamily="34" charset="0"/>
                <a:ea typeface="Calibri"/>
                <a:cs typeface="Arial" panose="020B0604020202020204" pitchFamily="34" charset="0"/>
                <a:sym typeface="Calibri"/>
              </a:rPr>
              <a:t>Effect on Car Sales</a:t>
            </a:r>
            <a:endParaRPr sz="4000" dirty="0">
              <a:solidFill>
                <a:schemeClr val="dk1"/>
              </a:solidFill>
              <a:latin typeface="Arial" panose="020B0604020202020204" pitchFamily="34" charset="0"/>
              <a:ea typeface="Calibri"/>
              <a:cs typeface="Arial" panose="020B0604020202020204" pitchFamily="34" charset="0"/>
              <a:sym typeface="Calibri"/>
            </a:endParaRPr>
          </a:p>
        </p:txBody>
      </p:sp>
    </p:spTree>
  </p:cSld>
  <p:clrMapOvr>
    <a:masterClrMapping/>
  </p:clrMapOvr>
  <p:transition spd="slow">
    <p:push dir="u"/>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107</TotalTime>
  <Words>3136</Words>
  <Application>Microsoft Macintosh PowerPoint</Application>
  <PresentationFormat>Widescreen</PresentationFormat>
  <Paragraphs>210</Paragraphs>
  <Slides>20</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Arial Black</vt:lpstr>
      <vt:lpstr>Calibri</vt:lpstr>
      <vt:lpstr>Calibri Light</vt:lpstr>
      <vt:lpstr>Courier New</vt:lpstr>
      <vt:lpstr>Daytona</vt:lpstr>
      <vt:lpstr>Noto Sans Symbols</vt:lpstr>
      <vt:lpstr>Slack-Lato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methodology</vt:lpstr>
      <vt:lpstr>Team 6 Analysts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and its effect on car sales.</dc:title>
  <dc:creator>Luis Fernando Ruiz</dc:creator>
  <cp:lastModifiedBy>Karen Pearson</cp:lastModifiedBy>
  <cp:revision>18</cp:revision>
  <dcterms:created xsi:type="dcterms:W3CDTF">2020-12-26T12:49:45Z</dcterms:created>
  <dcterms:modified xsi:type="dcterms:W3CDTF">2021-02-16T15:25:24Z</dcterms:modified>
</cp:coreProperties>
</file>

<file path=docProps/thumbnail.jpeg>
</file>